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sldIdLst>
    <p:sldId id="265" r:id="rId3"/>
    <p:sldId id="257" r:id="rId4"/>
    <p:sldId id="256" r:id="rId5"/>
    <p:sldId id="258" r:id="rId6"/>
    <p:sldId id="259" r:id="rId7"/>
    <p:sldId id="260" r:id="rId8"/>
    <p:sldId id="261" r:id="rId9"/>
    <p:sldId id="262"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28" d="100"/>
          <a:sy n="28" d="100"/>
        </p:scale>
        <p:origin x="-90" y="-4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hyperlink" Target="http://en.wikipedia.org/wiki/Frank_Bernard_Dicksee" TargetMode="External"/></Relationships>
</file>

<file path=ppt/diagrams/_rels/data2.xml.rels><?xml version="1.0" encoding="UTF-8" standalone="yes"?>
<Relationships xmlns="http://schemas.openxmlformats.org/package/2006/relationships"><Relationship Id="rId3" Type="http://schemas.openxmlformats.org/officeDocument/2006/relationships/hyperlink" Target="http://en.wikipedia.org/wiki/Platonic_love" TargetMode="External"/><Relationship Id="rId2" Type="http://schemas.openxmlformats.org/officeDocument/2006/relationships/hyperlink" Target="http://en.wikipedia.org/wiki/Familial_love" TargetMode="External"/><Relationship Id="rId1" Type="http://schemas.openxmlformats.org/officeDocument/2006/relationships/hyperlink" Target="http://en.wikipedia.org/wiki/Romance_(love)" TargetMode="External"/><Relationship Id="rId5" Type="http://schemas.openxmlformats.org/officeDocument/2006/relationships/hyperlink" Target="http://en.wikipedia.org/wiki/Religious_views_on_love" TargetMode="External"/><Relationship Id="rId4" Type="http://schemas.openxmlformats.org/officeDocument/2006/relationships/hyperlink" Target="http://en.wikipedia.org/wiki/Friendship"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D462D6-54F7-43B1-AECA-871A3166B22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ZA"/>
        </a:p>
      </dgm:t>
    </dgm:pt>
    <dgm:pt modelId="{2A5C6EAB-C18F-4FD9-890C-30F3C6B17E3C}">
      <dgm:prSet/>
      <dgm:spPr/>
      <dgm:t>
        <a:bodyPr/>
        <a:lstStyle/>
        <a:p>
          <a:pPr rtl="0"/>
          <a:r>
            <a:rPr lang="en-ZA" b="0" dirty="0" smtClean="0"/>
            <a:t>Love is an emotion</a:t>
          </a:r>
          <a:br>
            <a:rPr lang="en-ZA" b="0" dirty="0" smtClean="0"/>
          </a:br>
          <a:r>
            <a:rPr lang="en-ZA" b="0" dirty="0" smtClean="0"/>
            <a:t/>
          </a:r>
          <a:br>
            <a:rPr lang="en-ZA" b="0" dirty="0" smtClean="0"/>
          </a:br>
          <a:r>
            <a:rPr lang="en-ZA" b="0" dirty="0" smtClean="0"/>
            <a:t/>
          </a:r>
          <a:br>
            <a:rPr lang="en-ZA" b="0" dirty="0" smtClean="0"/>
          </a:br>
          <a:r>
            <a:rPr lang="en-ZA" b="0" dirty="0" smtClean="0"/>
            <a:t>photo by </a:t>
          </a:r>
          <a:r>
            <a:rPr lang="en-ZA" b="0" dirty="0" smtClean="0">
              <a:hlinkClick xmlns:r="http://schemas.openxmlformats.org/officeDocument/2006/relationships" r:id="rId1"/>
            </a:rPr>
            <a:t>Frank Dicksee</a:t>
          </a:r>
          <a:r>
            <a:rPr lang="en-ZA" b="0" dirty="0" smtClean="0"/>
            <a:t>	Mr S.H MKHOMBO</a:t>
          </a:r>
          <a:endParaRPr lang="en-ZA" b="0" dirty="0"/>
        </a:p>
      </dgm:t>
    </dgm:pt>
    <dgm:pt modelId="{B195568E-5845-4BCC-87DD-3858DDE91731}" type="parTrans" cxnId="{FB01BCF5-4351-496E-B3F6-E0BA21797F2D}">
      <dgm:prSet/>
      <dgm:spPr/>
      <dgm:t>
        <a:bodyPr/>
        <a:lstStyle/>
        <a:p>
          <a:endParaRPr lang="en-ZA"/>
        </a:p>
      </dgm:t>
    </dgm:pt>
    <dgm:pt modelId="{EBB850F8-26A1-41ED-9D1C-88F953DE82AD}" type="sibTrans" cxnId="{FB01BCF5-4351-496E-B3F6-E0BA21797F2D}">
      <dgm:prSet/>
      <dgm:spPr/>
      <dgm:t>
        <a:bodyPr/>
        <a:lstStyle/>
        <a:p>
          <a:endParaRPr lang="en-ZA"/>
        </a:p>
      </dgm:t>
    </dgm:pt>
    <dgm:pt modelId="{E2A3BDB9-44DB-4BE5-9DF1-8BCC06D2704B}" type="pres">
      <dgm:prSet presAssocID="{FAD462D6-54F7-43B1-AECA-871A3166B22C}" presName="linear" presStyleCnt="0">
        <dgm:presLayoutVars>
          <dgm:animLvl val="lvl"/>
          <dgm:resizeHandles val="exact"/>
        </dgm:presLayoutVars>
      </dgm:prSet>
      <dgm:spPr/>
      <dgm:t>
        <a:bodyPr/>
        <a:lstStyle/>
        <a:p>
          <a:endParaRPr lang="en-ZA"/>
        </a:p>
      </dgm:t>
    </dgm:pt>
    <dgm:pt modelId="{29246BE8-A0BE-4BD3-B4A7-59DF5FEEDFDE}" type="pres">
      <dgm:prSet presAssocID="{2A5C6EAB-C18F-4FD9-890C-30F3C6B17E3C}" presName="parentText" presStyleLbl="node1" presStyleIdx="0" presStyleCnt="1">
        <dgm:presLayoutVars>
          <dgm:chMax val="0"/>
          <dgm:bulletEnabled val="1"/>
        </dgm:presLayoutVars>
      </dgm:prSet>
      <dgm:spPr/>
      <dgm:t>
        <a:bodyPr/>
        <a:lstStyle/>
        <a:p>
          <a:endParaRPr lang="en-ZA"/>
        </a:p>
      </dgm:t>
    </dgm:pt>
  </dgm:ptLst>
  <dgm:cxnLst>
    <dgm:cxn modelId="{24B43770-6677-431B-A93A-192F47FC7212}" type="presOf" srcId="{2A5C6EAB-C18F-4FD9-890C-30F3C6B17E3C}" destId="{29246BE8-A0BE-4BD3-B4A7-59DF5FEEDFDE}" srcOrd="0" destOrd="0" presId="urn:microsoft.com/office/officeart/2005/8/layout/vList2"/>
    <dgm:cxn modelId="{FB01BCF5-4351-496E-B3F6-E0BA21797F2D}" srcId="{FAD462D6-54F7-43B1-AECA-871A3166B22C}" destId="{2A5C6EAB-C18F-4FD9-890C-30F3C6B17E3C}" srcOrd="0" destOrd="0" parTransId="{B195568E-5845-4BCC-87DD-3858DDE91731}" sibTransId="{EBB850F8-26A1-41ED-9D1C-88F953DE82AD}"/>
    <dgm:cxn modelId="{2E9FAC66-6636-45A0-8A96-305578AA1B94}" type="presOf" srcId="{FAD462D6-54F7-43B1-AECA-871A3166B22C}" destId="{E2A3BDB9-44DB-4BE5-9DF1-8BCC06D2704B}" srcOrd="0" destOrd="0" presId="urn:microsoft.com/office/officeart/2005/8/layout/vList2"/>
    <dgm:cxn modelId="{E10ADF62-0781-42EE-A666-3D813731984F}" type="presParOf" srcId="{E2A3BDB9-44DB-4BE5-9DF1-8BCC06D2704B}" destId="{29246BE8-A0BE-4BD3-B4A7-59DF5FEEDFDE}" srcOrd="0"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B345959C-BAA8-415C-B78C-2DA0930631A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ZA"/>
        </a:p>
      </dgm:t>
    </dgm:pt>
    <dgm:pt modelId="{32D5FF46-24D3-495A-B1F0-51EAFD86C375}">
      <dgm:prSet/>
      <dgm:spPr/>
      <dgm:t>
        <a:bodyPr/>
        <a:lstStyle/>
        <a:p>
          <a:pPr rtl="0"/>
          <a:r>
            <a:rPr lang="en-ZA" u="sng" dirty="0" smtClean="0">
              <a:hlinkClick xmlns:r="http://schemas.openxmlformats.org/officeDocument/2006/relationships" r:id="rId1"/>
            </a:rPr>
            <a:t>Romantic love</a:t>
          </a:r>
          <a:endParaRPr lang="en-ZA" u="sng" dirty="0"/>
        </a:p>
      </dgm:t>
    </dgm:pt>
    <dgm:pt modelId="{4DD6A800-32B3-4997-8C4C-55D84FFCC0A9}" type="parTrans" cxnId="{0DA9E537-D49C-4B9F-84A6-FFC9157BD653}">
      <dgm:prSet/>
      <dgm:spPr/>
      <dgm:t>
        <a:bodyPr/>
        <a:lstStyle/>
        <a:p>
          <a:endParaRPr lang="en-ZA"/>
        </a:p>
      </dgm:t>
    </dgm:pt>
    <dgm:pt modelId="{48A119FA-F817-4660-8C33-23D13076926E}" type="sibTrans" cxnId="{0DA9E537-D49C-4B9F-84A6-FFC9157BD653}">
      <dgm:prSet/>
      <dgm:spPr/>
      <dgm:t>
        <a:bodyPr/>
        <a:lstStyle/>
        <a:p>
          <a:endParaRPr lang="en-ZA"/>
        </a:p>
      </dgm:t>
    </dgm:pt>
    <dgm:pt modelId="{6C2BCD99-FC90-4CED-82F8-9ED49D158CCC}">
      <dgm:prSet/>
      <dgm:spPr/>
      <dgm:t>
        <a:bodyPr/>
        <a:lstStyle/>
        <a:p>
          <a:pPr rtl="0"/>
          <a:r>
            <a:rPr lang="en-ZA" dirty="0" smtClean="0"/>
            <a:t>Sexual love </a:t>
          </a:r>
          <a:endParaRPr lang="en-ZA" dirty="0"/>
        </a:p>
      </dgm:t>
    </dgm:pt>
    <dgm:pt modelId="{E7515D64-D371-44B4-A2FB-A1588124BEC8}" type="parTrans" cxnId="{147B48E3-622F-4492-B8D5-6BBF8D0562D7}">
      <dgm:prSet/>
      <dgm:spPr/>
      <dgm:t>
        <a:bodyPr/>
        <a:lstStyle/>
        <a:p>
          <a:endParaRPr lang="en-ZA"/>
        </a:p>
      </dgm:t>
    </dgm:pt>
    <dgm:pt modelId="{70FDA9B9-A5C8-407E-B81C-83AADA4FBEF0}" type="sibTrans" cxnId="{147B48E3-622F-4492-B8D5-6BBF8D0562D7}">
      <dgm:prSet/>
      <dgm:spPr/>
      <dgm:t>
        <a:bodyPr/>
        <a:lstStyle/>
        <a:p>
          <a:endParaRPr lang="en-ZA"/>
        </a:p>
      </dgm:t>
    </dgm:pt>
    <dgm:pt modelId="{D73F4C89-4F70-4426-B9B9-130B6392BAC6}">
      <dgm:prSet/>
      <dgm:spPr/>
      <dgm:t>
        <a:bodyPr/>
        <a:lstStyle/>
        <a:p>
          <a:pPr rtl="0"/>
          <a:r>
            <a:rPr lang="en-ZA" dirty="0" smtClean="0"/>
            <a:t>Emotional closeness </a:t>
          </a:r>
          <a:endParaRPr lang="en-ZA" dirty="0"/>
        </a:p>
      </dgm:t>
    </dgm:pt>
    <dgm:pt modelId="{DFADE375-74BF-4AA1-BEA4-5D1B405B86AC}" type="parTrans" cxnId="{58089049-9C2D-4F79-9C94-98BB8EAB8BA5}">
      <dgm:prSet/>
      <dgm:spPr/>
      <dgm:t>
        <a:bodyPr/>
        <a:lstStyle/>
        <a:p>
          <a:endParaRPr lang="en-ZA"/>
        </a:p>
      </dgm:t>
    </dgm:pt>
    <dgm:pt modelId="{8783D221-1DD6-45AF-8304-728EBD37E0A0}" type="sibTrans" cxnId="{58089049-9C2D-4F79-9C94-98BB8EAB8BA5}">
      <dgm:prSet/>
      <dgm:spPr/>
      <dgm:t>
        <a:bodyPr/>
        <a:lstStyle/>
        <a:p>
          <a:endParaRPr lang="en-ZA"/>
        </a:p>
      </dgm:t>
    </dgm:pt>
    <dgm:pt modelId="{36D62A78-6B81-464C-91A8-117DED04A5C1}">
      <dgm:prSet/>
      <dgm:spPr/>
      <dgm:t>
        <a:bodyPr/>
        <a:lstStyle/>
        <a:p>
          <a:pPr rtl="0"/>
          <a:r>
            <a:rPr lang="en-ZA" dirty="0" smtClean="0">
              <a:hlinkClick xmlns:r="http://schemas.openxmlformats.org/officeDocument/2006/relationships" r:id="rId2"/>
            </a:rPr>
            <a:t>Familial</a:t>
          </a:r>
          <a:r>
            <a:rPr lang="en-ZA" dirty="0" smtClean="0"/>
            <a:t> love</a:t>
          </a:r>
          <a:endParaRPr lang="en-ZA" dirty="0"/>
        </a:p>
      </dgm:t>
    </dgm:pt>
    <dgm:pt modelId="{BF820D9F-B45F-458E-B4CC-BBF224E05991}" type="parTrans" cxnId="{A54F110D-FDE8-42E9-B2C9-52C386FEA8F1}">
      <dgm:prSet/>
      <dgm:spPr/>
      <dgm:t>
        <a:bodyPr/>
        <a:lstStyle/>
        <a:p>
          <a:endParaRPr lang="en-ZA"/>
        </a:p>
      </dgm:t>
    </dgm:pt>
    <dgm:pt modelId="{869F8E5D-2A6C-4EE0-BB86-A56AA8B50479}" type="sibTrans" cxnId="{A54F110D-FDE8-42E9-B2C9-52C386FEA8F1}">
      <dgm:prSet/>
      <dgm:spPr/>
      <dgm:t>
        <a:bodyPr/>
        <a:lstStyle/>
        <a:p>
          <a:endParaRPr lang="en-ZA"/>
        </a:p>
      </dgm:t>
    </dgm:pt>
    <dgm:pt modelId="{6DB8140D-D4EF-4E87-B418-BA2E6647B723}">
      <dgm:prSet/>
      <dgm:spPr/>
      <dgm:t>
        <a:bodyPr/>
        <a:lstStyle/>
        <a:p>
          <a:pPr rtl="0"/>
          <a:r>
            <a:rPr lang="en-ZA" dirty="0" smtClean="0">
              <a:hlinkClick xmlns:r="http://schemas.openxmlformats.org/officeDocument/2006/relationships" r:id="rId3"/>
            </a:rPr>
            <a:t>Platonic love</a:t>
          </a:r>
          <a:r>
            <a:rPr lang="en-ZA" dirty="0" smtClean="0"/>
            <a:t> </a:t>
          </a:r>
          <a:endParaRPr lang="en-ZA" dirty="0"/>
        </a:p>
      </dgm:t>
    </dgm:pt>
    <dgm:pt modelId="{054A936A-2FA7-42ED-9C0A-4784C7C8A06F}" type="parTrans" cxnId="{5914C8B9-1A77-4D6C-80C1-4357BA1E96BC}">
      <dgm:prSet/>
      <dgm:spPr/>
      <dgm:t>
        <a:bodyPr/>
        <a:lstStyle/>
        <a:p>
          <a:endParaRPr lang="en-ZA"/>
        </a:p>
      </dgm:t>
    </dgm:pt>
    <dgm:pt modelId="{EA0945CE-A046-4A2A-91CD-1B722312942C}" type="sibTrans" cxnId="{5914C8B9-1A77-4D6C-80C1-4357BA1E96BC}">
      <dgm:prSet/>
      <dgm:spPr/>
      <dgm:t>
        <a:bodyPr/>
        <a:lstStyle/>
        <a:p>
          <a:endParaRPr lang="en-ZA"/>
        </a:p>
      </dgm:t>
    </dgm:pt>
    <dgm:pt modelId="{52659A19-FB48-4C9F-B965-4F701AF1308F}">
      <dgm:prSet/>
      <dgm:spPr/>
      <dgm:t>
        <a:bodyPr/>
        <a:lstStyle/>
        <a:p>
          <a:pPr rtl="0"/>
          <a:r>
            <a:rPr lang="en-ZA" dirty="0" smtClean="0">
              <a:hlinkClick xmlns:r="http://schemas.openxmlformats.org/officeDocument/2006/relationships" r:id="rId4"/>
            </a:rPr>
            <a:t>Friendship</a:t>
          </a:r>
          <a:endParaRPr lang="en-ZA" dirty="0"/>
        </a:p>
      </dgm:t>
    </dgm:pt>
    <dgm:pt modelId="{B593F223-CBB1-4B6E-A4F0-196D3B50FAEB}" type="parTrans" cxnId="{53CFB533-E59F-467F-B5D3-F480C7897E50}">
      <dgm:prSet/>
      <dgm:spPr/>
      <dgm:t>
        <a:bodyPr/>
        <a:lstStyle/>
        <a:p>
          <a:endParaRPr lang="en-ZA"/>
        </a:p>
      </dgm:t>
    </dgm:pt>
    <dgm:pt modelId="{6F502782-7432-4A5D-A5BA-FCA2178DAF37}" type="sibTrans" cxnId="{53CFB533-E59F-467F-B5D3-F480C7897E50}">
      <dgm:prSet/>
      <dgm:spPr/>
      <dgm:t>
        <a:bodyPr/>
        <a:lstStyle/>
        <a:p>
          <a:endParaRPr lang="en-ZA"/>
        </a:p>
      </dgm:t>
    </dgm:pt>
    <dgm:pt modelId="{462E0E9A-459D-44AE-A4EA-8F8B3BB44716}">
      <dgm:prSet/>
      <dgm:spPr/>
      <dgm:t>
        <a:bodyPr/>
        <a:lstStyle/>
        <a:p>
          <a:pPr rtl="0"/>
          <a:r>
            <a:rPr lang="en-ZA" dirty="0" smtClean="0">
              <a:hlinkClick xmlns:r="http://schemas.openxmlformats.org/officeDocument/2006/relationships" r:id="rId5"/>
            </a:rPr>
            <a:t>Religious love</a:t>
          </a:r>
          <a:endParaRPr lang="en-ZA" dirty="0"/>
        </a:p>
      </dgm:t>
    </dgm:pt>
    <dgm:pt modelId="{8AAFEC19-50BE-4704-A755-4842E611CC97}" type="parTrans" cxnId="{9B02897A-7D14-4630-B7DF-1D998C44C65C}">
      <dgm:prSet/>
      <dgm:spPr/>
      <dgm:t>
        <a:bodyPr/>
        <a:lstStyle/>
        <a:p>
          <a:endParaRPr lang="en-ZA"/>
        </a:p>
      </dgm:t>
    </dgm:pt>
    <dgm:pt modelId="{80050F99-AB31-432A-A20B-1E5A63E60949}" type="sibTrans" cxnId="{9B02897A-7D14-4630-B7DF-1D998C44C65C}">
      <dgm:prSet/>
      <dgm:spPr/>
      <dgm:t>
        <a:bodyPr/>
        <a:lstStyle/>
        <a:p>
          <a:endParaRPr lang="en-ZA"/>
        </a:p>
      </dgm:t>
    </dgm:pt>
    <dgm:pt modelId="{602837EA-D35B-4EB0-AA78-AFF6B83C1364}">
      <dgm:prSet/>
      <dgm:spPr/>
      <dgm:t>
        <a:bodyPr/>
        <a:lstStyle/>
        <a:p>
          <a:pPr rtl="0"/>
          <a:r>
            <a:rPr lang="en-ZA" dirty="0" smtClean="0"/>
            <a:t>Diversification</a:t>
          </a:r>
          <a:endParaRPr lang="en-ZA" dirty="0"/>
        </a:p>
      </dgm:t>
    </dgm:pt>
    <dgm:pt modelId="{8B78D048-B473-4F65-AC9C-35D5E4B32F56}" type="parTrans" cxnId="{19B11A15-AEEF-4622-824D-EB1682BED9B4}">
      <dgm:prSet/>
      <dgm:spPr/>
      <dgm:t>
        <a:bodyPr/>
        <a:lstStyle/>
        <a:p>
          <a:endParaRPr lang="en-ZA"/>
        </a:p>
      </dgm:t>
    </dgm:pt>
    <dgm:pt modelId="{CE49011B-5506-4677-8838-B79129F01C15}" type="sibTrans" cxnId="{19B11A15-AEEF-4622-824D-EB1682BED9B4}">
      <dgm:prSet/>
      <dgm:spPr/>
      <dgm:t>
        <a:bodyPr/>
        <a:lstStyle/>
        <a:p>
          <a:endParaRPr lang="en-ZA"/>
        </a:p>
      </dgm:t>
    </dgm:pt>
    <dgm:pt modelId="{31B0A421-F59B-4DE7-8CF5-781416C1EFFB}">
      <dgm:prSet/>
      <dgm:spPr/>
      <dgm:t>
        <a:bodyPr/>
        <a:lstStyle/>
        <a:p>
          <a:pPr rtl="0"/>
          <a:r>
            <a:rPr lang="en-ZA" dirty="0" smtClean="0"/>
            <a:t>Diversification </a:t>
          </a:r>
          <a:endParaRPr lang="en-ZA" dirty="0"/>
        </a:p>
      </dgm:t>
    </dgm:pt>
    <dgm:pt modelId="{3DFCE059-4A65-40E6-95A8-594E7B92BFB3}" type="parTrans" cxnId="{E35C64A0-A065-40D7-8A43-8FB6F560D34C}">
      <dgm:prSet/>
      <dgm:spPr/>
      <dgm:t>
        <a:bodyPr/>
        <a:lstStyle/>
        <a:p>
          <a:endParaRPr lang="en-ZA"/>
        </a:p>
      </dgm:t>
    </dgm:pt>
    <dgm:pt modelId="{EDC17D14-5B2D-417F-AA13-D7B6D41E5A0E}" type="sibTrans" cxnId="{E35C64A0-A065-40D7-8A43-8FB6F560D34C}">
      <dgm:prSet/>
      <dgm:spPr/>
      <dgm:t>
        <a:bodyPr/>
        <a:lstStyle/>
        <a:p>
          <a:endParaRPr lang="en-ZA"/>
        </a:p>
      </dgm:t>
    </dgm:pt>
    <dgm:pt modelId="{49A8C92C-B861-4585-8094-F603BD2058A0}" type="pres">
      <dgm:prSet presAssocID="{B345959C-BAA8-415C-B78C-2DA0930631A2}" presName="Name0" presStyleCnt="0">
        <dgm:presLayoutVars>
          <dgm:dir/>
          <dgm:animLvl val="lvl"/>
          <dgm:resizeHandles val="exact"/>
        </dgm:presLayoutVars>
      </dgm:prSet>
      <dgm:spPr/>
      <dgm:t>
        <a:bodyPr/>
        <a:lstStyle/>
        <a:p>
          <a:endParaRPr lang="en-ZA"/>
        </a:p>
      </dgm:t>
    </dgm:pt>
    <dgm:pt modelId="{27042A16-930D-4B63-A9CD-2D34A3CA5BB1}" type="pres">
      <dgm:prSet presAssocID="{32D5FF46-24D3-495A-B1F0-51EAFD86C375}" presName="linNode" presStyleCnt="0"/>
      <dgm:spPr/>
    </dgm:pt>
    <dgm:pt modelId="{216269CF-D4E8-49A4-985E-4DC44FB33D21}" type="pres">
      <dgm:prSet presAssocID="{32D5FF46-24D3-495A-B1F0-51EAFD86C375}" presName="parentText" presStyleLbl="node1" presStyleIdx="0" presStyleCnt="9" custLinFactNeighborX="83" custLinFactNeighborY="46157">
        <dgm:presLayoutVars>
          <dgm:chMax val="1"/>
          <dgm:bulletEnabled val="1"/>
        </dgm:presLayoutVars>
      </dgm:prSet>
      <dgm:spPr/>
      <dgm:t>
        <a:bodyPr/>
        <a:lstStyle/>
        <a:p>
          <a:endParaRPr lang="en-ZA"/>
        </a:p>
      </dgm:t>
    </dgm:pt>
    <dgm:pt modelId="{35EAE7BE-38BB-4428-94B6-5BDC69119391}" type="pres">
      <dgm:prSet presAssocID="{48A119FA-F817-4660-8C33-23D13076926E}" presName="sp" presStyleCnt="0"/>
      <dgm:spPr/>
    </dgm:pt>
    <dgm:pt modelId="{ED361641-962D-45A3-AA7F-BCA98D320FD8}" type="pres">
      <dgm:prSet presAssocID="{6C2BCD99-FC90-4CED-82F8-9ED49D158CCC}" presName="linNode" presStyleCnt="0"/>
      <dgm:spPr/>
    </dgm:pt>
    <dgm:pt modelId="{6CBB25B6-E8D8-43C8-8EB8-F5DD5F5B3B00}" type="pres">
      <dgm:prSet presAssocID="{6C2BCD99-FC90-4CED-82F8-9ED49D158CCC}" presName="parentText" presStyleLbl="node1" presStyleIdx="1" presStyleCnt="9" custLinFactNeighborX="83" custLinFactNeighborY="47515">
        <dgm:presLayoutVars>
          <dgm:chMax val="1"/>
          <dgm:bulletEnabled val="1"/>
        </dgm:presLayoutVars>
      </dgm:prSet>
      <dgm:spPr/>
      <dgm:t>
        <a:bodyPr/>
        <a:lstStyle/>
        <a:p>
          <a:endParaRPr lang="en-ZA"/>
        </a:p>
      </dgm:t>
    </dgm:pt>
    <dgm:pt modelId="{771004C9-C83A-4FB5-BDCB-36CC398EFEB7}" type="pres">
      <dgm:prSet presAssocID="{70FDA9B9-A5C8-407E-B81C-83AADA4FBEF0}" presName="sp" presStyleCnt="0"/>
      <dgm:spPr/>
    </dgm:pt>
    <dgm:pt modelId="{0E62F91F-EF1C-426D-8348-9C330702F9C7}" type="pres">
      <dgm:prSet presAssocID="{D73F4C89-4F70-4426-B9B9-130B6392BAC6}" presName="linNode" presStyleCnt="0"/>
      <dgm:spPr/>
    </dgm:pt>
    <dgm:pt modelId="{28AE431D-A9ED-4E80-92CC-5ADDD692AA1D}" type="pres">
      <dgm:prSet presAssocID="{D73F4C89-4F70-4426-B9B9-130B6392BAC6}" presName="parentText" presStyleLbl="node1" presStyleIdx="2" presStyleCnt="9" custLinFactNeighborX="83" custLinFactNeighborY="48874">
        <dgm:presLayoutVars>
          <dgm:chMax val="1"/>
          <dgm:bulletEnabled val="1"/>
        </dgm:presLayoutVars>
      </dgm:prSet>
      <dgm:spPr/>
      <dgm:t>
        <a:bodyPr/>
        <a:lstStyle/>
        <a:p>
          <a:endParaRPr lang="en-ZA"/>
        </a:p>
      </dgm:t>
    </dgm:pt>
    <dgm:pt modelId="{C53EF253-00F2-450C-8DD5-AF789AACDE0B}" type="pres">
      <dgm:prSet presAssocID="{8783D221-1DD6-45AF-8304-728EBD37E0A0}" presName="sp" presStyleCnt="0"/>
      <dgm:spPr/>
    </dgm:pt>
    <dgm:pt modelId="{BA79D52B-016D-4D2C-B3F4-8E1052CA4785}" type="pres">
      <dgm:prSet presAssocID="{36D62A78-6B81-464C-91A8-117DED04A5C1}" presName="linNode" presStyleCnt="0"/>
      <dgm:spPr/>
    </dgm:pt>
    <dgm:pt modelId="{95924224-295F-4ECA-9223-66B0AA460491}" type="pres">
      <dgm:prSet presAssocID="{36D62A78-6B81-464C-91A8-117DED04A5C1}" presName="parentText" presStyleLbl="node1" presStyleIdx="3" presStyleCnt="9" custLinFactNeighborX="83" custLinFactNeighborY="50232">
        <dgm:presLayoutVars>
          <dgm:chMax val="1"/>
          <dgm:bulletEnabled val="1"/>
        </dgm:presLayoutVars>
      </dgm:prSet>
      <dgm:spPr/>
      <dgm:t>
        <a:bodyPr/>
        <a:lstStyle/>
        <a:p>
          <a:endParaRPr lang="en-ZA"/>
        </a:p>
      </dgm:t>
    </dgm:pt>
    <dgm:pt modelId="{26CBF2D4-DEEC-40D0-9FB0-F045134D4F46}" type="pres">
      <dgm:prSet presAssocID="{869F8E5D-2A6C-4EE0-BB86-A56AA8B50479}" presName="sp" presStyleCnt="0"/>
      <dgm:spPr/>
    </dgm:pt>
    <dgm:pt modelId="{6E99BACB-E522-4049-B2B4-E248DC66BD0F}" type="pres">
      <dgm:prSet presAssocID="{6DB8140D-D4EF-4E87-B418-BA2E6647B723}" presName="linNode" presStyleCnt="0"/>
      <dgm:spPr/>
    </dgm:pt>
    <dgm:pt modelId="{110AC243-F300-4677-9F63-62F46DC682CD}" type="pres">
      <dgm:prSet presAssocID="{6DB8140D-D4EF-4E87-B418-BA2E6647B723}" presName="parentText" presStyleLbl="node1" presStyleIdx="4" presStyleCnt="9" custLinFactNeighborX="83" custLinFactNeighborY="66785">
        <dgm:presLayoutVars>
          <dgm:chMax val="1"/>
          <dgm:bulletEnabled val="1"/>
        </dgm:presLayoutVars>
      </dgm:prSet>
      <dgm:spPr/>
      <dgm:t>
        <a:bodyPr/>
        <a:lstStyle/>
        <a:p>
          <a:endParaRPr lang="en-ZA"/>
        </a:p>
      </dgm:t>
    </dgm:pt>
    <dgm:pt modelId="{ADFC09FD-F2BB-49FD-AB75-1A0E4E0C8455}" type="pres">
      <dgm:prSet presAssocID="{EA0945CE-A046-4A2A-91CD-1B722312942C}" presName="sp" presStyleCnt="0"/>
      <dgm:spPr/>
    </dgm:pt>
    <dgm:pt modelId="{A02BA3B6-625F-44A5-A75E-7FADA3B564A7}" type="pres">
      <dgm:prSet presAssocID="{52659A19-FB48-4C9F-B965-4F701AF1308F}" presName="linNode" presStyleCnt="0"/>
      <dgm:spPr/>
    </dgm:pt>
    <dgm:pt modelId="{37BE6C53-F186-404A-90D3-8C91DCB3C94F}" type="pres">
      <dgm:prSet presAssocID="{52659A19-FB48-4C9F-B965-4F701AF1308F}" presName="parentText" presStyleLbl="node1" presStyleIdx="5" presStyleCnt="9" custLinFactNeighborX="83" custLinFactNeighborY="83338">
        <dgm:presLayoutVars>
          <dgm:chMax val="1"/>
          <dgm:bulletEnabled val="1"/>
        </dgm:presLayoutVars>
      </dgm:prSet>
      <dgm:spPr/>
      <dgm:t>
        <a:bodyPr/>
        <a:lstStyle/>
        <a:p>
          <a:endParaRPr lang="en-ZA"/>
        </a:p>
      </dgm:t>
    </dgm:pt>
    <dgm:pt modelId="{35C33E03-0AEC-4453-A8B1-EC8841D52A13}" type="pres">
      <dgm:prSet presAssocID="{6F502782-7432-4A5D-A5BA-FCA2178DAF37}" presName="sp" presStyleCnt="0"/>
      <dgm:spPr/>
    </dgm:pt>
    <dgm:pt modelId="{6E39F2F0-E3E7-45C6-9614-6B04E1590609}" type="pres">
      <dgm:prSet presAssocID="{462E0E9A-459D-44AE-A4EA-8F8B3BB44716}" presName="linNode" presStyleCnt="0"/>
      <dgm:spPr/>
    </dgm:pt>
    <dgm:pt modelId="{12EA9048-634A-48DA-A815-6F20E6657305}" type="pres">
      <dgm:prSet presAssocID="{462E0E9A-459D-44AE-A4EA-8F8B3BB44716}" presName="parentText" presStyleLbl="node1" presStyleIdx="6" presStyleCnt="9" custLinFactNeighborX="83" custLinFactNeighborY="99890">
        <dgm:presLayoutVars>
          <dgm:chMax val="1"/>
          <dgm:bulletEnabled val="1"/>
        </dgm:presLayoutVars>
      </dgm:prSet>
      <dgm:spPr/>
      <dgm:t>
        <a:bodyPr/>
        <a:lstStyle/>
        <a:p>
          <a:endParaRPr lang="en-ZA"/>
        </a:p>
      </dgm:t>
    </dgm:pt>
    <dgm:pt modelId="{31295F66-472D-4B42-9C5A-B2DF00503FDD}" type="pres">
      <dgm:prSet presAssocID="{80050F99-AB31-432A-A20B-1E5A63E60949}" presName="sp" presStyleCnt="0"/>
      <dgm:spPr/>
    </dgm:pt>
    <dgm:pt modelId="{CB4F818C-DC37-4693-A3CE-67CE9C67065D}" type="pres">
      <dgm:prSet presAssocID="{602837EA-D35B-4EB0-AA78-AFF6B83C1364}" presName="linNode" presStyleCnt="0"/>
      <dgm:spPr/>
    </dgm:pt>
    <dgm:pt modelId="{4FBAF26D-0E76-482B-8ACD-D0E0AFEB7DA4}" type="pres">
      <dgm:prSet presAssocID="{602837EA-D35B-4EB0-AA78-AFF6B83C1364}" presName="parentText" presStyleLbl="node1" presStyleIdx="7" presStyleCnt="9" custLinFactY="-319231" custLinFactNeighborX="-90441" custLinFactNeighborY="-400000">
        <dgm:presLayoutVars>
          <dgm:chMax val="1"/>
          <dgm:bulletEnabled val="1"/>
        </dgm:presLayoutVars>
      </dgm:prSet>
      <dgm:spPr/>
      <dgm:t>
        <a:bodyPr/>
        <a:lstStyle/>
        <a:p>
          <a:endParaRPr lang="en-ZA"/>
        </a:p>
      </dgm:t>
    </dgm:pt>
    <dgm:pt modelId="{A9D5CC88-1964-4798-9296-BE9B7D83765F}" type="pres">
      <dgm:prSet presAssocID="{CE49011B-5506-4677-8838-B79129F01C15}" presName="sp" presStyleCnt="0"/>
      <dgm:spPr/>
    </dgm:pt>
    <dgm:pt modelId="{9E2720B9-0D84-4B3E-B403-768200CB437F}" type="pres">
      <dgm:prSet presAssocID="{31B0A421-F59B-4DE7-8CF5-781416C1EFFB}" presName="linNode" presStyleCnt="0"/>
      <dgm:spPr/>
    </dgm:pt>
    <dgm:pt modelId="{14706AB4-6C5D-4AE3-9E77-D6E989A840A4}" type="pres">
      <dgm:prSet presAssocID="{31B0A421-F59B-4DE7-8CF5-781416C1EFFB}" presName="parentText" presStyleLbl="node1" presStyleIdx="8" presStyleCnt="9" custLinFactY="-400000" custLinFactNeighborX="85433" custLinFactNeighborY="-405354">
        <dgm:presLayoutVars>
          <dgm:chMax val="1"/>
          <dgm:bulletEnabled val="1"/>
        </dgm:presLayoutVars>
      </dgm:prSet>
      <dgm:spPr/>
      <dgm:t>
        <a:bodyPr/>
        <a:lstStyle/>
        <a:p>
          <a:endParaRPr lang="en-ZA"/>
        </a:p>
      </dgm:t>
    </dgm:pt>
  </dgm:ptLst>
  <dgm:cxnLst>
    <dgm:cxn modelId="{005692E7-E8E1-4DF6-84A8-068D2E6A5AC5}" type="presOf" srcId="{6C2BCD99-FC90-4CED-82F8-9ED49D158CCC}" destId="{6CBB25B6-E8D8-43C8-8EB8-F5DD5F5B3B00}" srcOrd="0" destOrd="0" presId="urn:microsoft.com/office/officeart/2005/8/layout/vList5"/>
    <dgm:cxn modelId="{824BBE55-728C-4D41-B7E4-737E202C0316}" type="presOf" srcId="{462E0E9A-459D-44AE-A4EA-8F8B3BB44716}" destId="{12EA9048-634A-48DA-A815-6F20E6657305}" srcOrd="0" destOrd="0" presId="urn:microsoft.com/office/officeart/2005/8/layout/vList5"/>
    <dgm:cxn modelId="{51D58F04-AD47-4B66-9F8F-65929C53031C}" type="presOf" srcId="{6DB8140D-D4EF-4E87-B418-BA2E6647B723}" destId="{110AC243-F300-4677-9F63-62F46DC682CD}" srcOrd="0" destOrd="0" presId="urn:microsoft.com/office/officeart/2005/8/layout/vList5"/>
    <dgm:cxn modelId="{A5DEB08A-B8E0-4D4A-B03D-B45DA1F0966F}" type="presOf" srcId="{31B0A421-F59B-4DE7-8CF5-781416C1EFFB}" destId="{14706AB4-6C5D-4AE3-9E77-D6E989A840A4}" srcOrd="0" destOrd="0" presId="urn:microsoft.com/office/officeart/2005/8/layout/vList5"/>
    <dgm:cxn modelId="{BB7F1092-ACBD-4ADC-B10E-0F284DBDD459}" type="presOf" srcId="{32D5FF46-24D3-495A-B1F0-51EAFD86C375}" destId="{216269CF-D4E8-49A4-985E-4DC44FB33D21}" srcOrd="0" destOrd="0" presId="urn:microsoft.com/office/officeart/2005/8/layout/vList5"/>
    <dgm:cxn modelId="{919EB907-8EF9-4126-BFB6-F77ABD323279}" type="presOf" srcId="{36D62A78-6B81-464C-91A8-117DED04A5C1}" destId="{95924224-295F-4ECA-9223-66B0AA460491}" srcOrd="0" destOrd="0" presId="urn:microsoft.com/office/officeart/2005/8/layout/vList5"/>
    <dgm:cxn modelId="{E35C64A0-A065-40D7-8A43-8FB6F560D34C}" srcId="{B345959C-BAA8-415C-B78C-2DA0930631A2}" destId="{31B0A421-F59B-4DE7-8CF5-781416C1EFFB}" srcOrd="8" destOrd="0" parTransId="{3DFCE059-4A65-40E6-95A8-594E7B92BFB3}" sibTransId="{EDC17D14-5B2D-417F-AA13-D7B6D41E5A0E}"/>
    <dgm:cxn modelId="{EBE2FDE8-462B-457D-B01F-EFDCBB8EE835}" type="presOf" srcId="{602837EA-D35B-4EB0-AA78-AFF6B83C1364}" destId="{4FBAF26D-0E76-482B-8ACD-D0E0AFEB7DA4}" srcOrd="0" destOrd="0" presId="urn:microsoft.com/office/officeart/2005/8/layout/vList5"/>
    <dgm:cxn modelId="{19B11A15-AEEF-4622-824D-EB1682BED9B4}" srcId="{B345959C-BAA8-415C-B78C-2DA0930631A2}" destId="{602837EA-D35B-4EB0-AA78-AFF6B83C1364}" srcOrd="7" destOrd="0" parTransId="{8B78D048-B473-4F65-AC9C-35D5E4B32F56}" sibTransId="{CE49011B-5506-4677-8838-B79129F01C15}"/>
    <dgm:cxn modelId="{CB0682C8-B090-49F5-9AD6-7B19E6222987}" type="presOf" srcId="{52659A19-FB48-4C9F-B965-4F701AF1308F}" destId="{37BE6C53-F186-404A-90D3-8C91DCB3C94F}" srcOrd="0" destOrd="0" presId="urn:microsoft.com/office/officeart/2005/8/layout/vList5"/>
    <dgm:cxn modelId="{0DA9E537-D49C-4B9F-84A6-FFC9157BD653}" srcId="{B345959C-BAA8-415C-B78C-2DA0930631A2}" destId="{32D5FF46-24D3-495A-B1F0-51EAFD86C375}" srcOrd="0" destOrd="0" parTransId="{4DD6A800-32B3-4997-8C4C-55D84FFCC0A9}" sibTransId="{48A119FA-F817-4660-8C33-23D13076926E}"/>
    <dgm:cxn modelId="{A54F110D-FDE8-42E9-B2C9-52C386FEA8F1}" srcId="{B345959C-BAA8-415C-B78C-2DA0930631A2}" destId="{36D62A78-6B81-464C-91A8-117DED04A5C1}" srcOrd="3" destOrd="0" parTransId="{BF820D9F-B45F-458E-B4CC-BBF224E05991}" sibTransId="{869F8E5D-2A6C-4EE0-BB86-A56AA8B50479}"/>
    <dgm:cxn modelId="{53CFB533-E59F-467F-B5D3-F480C7897E50}" srcId="{B345959C-BAA8-415C-B78C-2DA0930631A2}" destId="{52659A19-FB48-4C9F-B965-4F701AF1308F}" srcOrd="5" destOrd="0" parTransId="{B593F223-CBB1-4B6E-A4F0-196D3B50FAEB}" sibTransId="{6F502782-7432-4A5D-A5BA-FCA2178DAF37}"/>
    <dgm:cxn modelId="{269572BF-6ABB-4497-807D-E74340A3F4B6}" type="presOf" srcId="{D73F4C89-4F70-4426-B9B9-130B6392BAC6}" destId="{28AE431D-A9ED-4E80-92CC-5ADDD692AA1D}" srcOrd="0" destOrd="0" presId="urn:microsoft.com/office/officeart/2005/8/layout/vList5"/>
    <dgm:cxn modelId="{58089049-9C2D-4F79-9C94-98BB8EAB8BA5}" srcId="{B345959C-BAA8-415C-B78C-2DA0930631A2}" destId="{D73F4C89-4F70-4426-B9B9-130B6392BAC6}" srcOrd="2" destOrd="0" parTransId="{DFADE375-74BF-4AA1-BEA4-5D1B405B86AC}" sibTransId="{8783D221-1DD6-45AF-8304-728EBD37E0A0}"/>
    <dgm:cxn modelId="{9B02897A-7D14-4630-B7DF-1D998C44C65C}" srcId="{B345959C-BAA8-415C-B78C-2DA0930631A2}" destId="{462E0E9A-459D-44AE-A4EA-8F8B3BB44716}" srcOrd="6" destOrd="0" parTransId="{8AAFEC19-50BE-4704-A755-4842E611CC97}" sibTransId="{80050F99-AB31-432A-A20B-1E5A63E60949}"/>
    <dgm:cxn modelId="{D0F6C287-9DCA-4492-90B8-593E89CFB1D3}" type="presOf" srcId="{B345959C-BAA8-415C-B78C-2DA0930631A2}" destId="{49A8C92C-B861-4585-8094-F603BD2058A0}" srcOrd="0" destOrd="0" presId="urn:microsoft.com/office/officeart/2005/8/layout/vList5"/>
    <dgm:cxn modelId="{5914C8B9-1A77-4D6C-80C1-4357BA1E96BC}" srcId="{B345959C-BAA8-415C-B78C-2DA0930631A2}" destId="{6DB8140D-D4EF-4E87-B418-BA2E6647B723}" srcOrd="4" destOrd="0" parTransId="{054A936A-2FA7-42ED-9C0A-4784C7C8A06F}" sibTransId="{EA0945CE-A046-4A2A-91CD-1B722312942C}"/>
    <dgm:cxn modelId="{147B48E3-622F-4492-B8D5-6BBF8D0562D7}" srcId="{B345959C-BAA8-415C-B78C-2DA0930631A2}" destId="{6C2BCD99-FC90-4CED-82F8-9ED49D158CCC}" srcOrd="1" destOrd="0" parTransId="{E7515D64-D371-44B4-A2FB-A1588124BEC8}" sibTransId="{70FDA9B9-A5C8-407E-B81C-83AADA4FBEF0}"/>
    <dgm:cxn modelId="{3B4D4CF6-ABD1-464A-92A3-1998E8593747}" type="presParOf" srcId="{49A8C92C-B861-4585-8094-F603BD2058A0}" destId="{27042A16-930D-4B63-A9CD-2D34A3CA5BB1}" srcOrd="0" destOrd="0" presId="urn:microsoft.com/office/officeart/2005/8/layout/vList5"/>
    <dgm:cxn modelId="{24F71E14-20FC-4332-9B46-ECA2896E7A97}" type="presParOf" srcId="{27042A16-930D-4B63-A9CD-2D34A3CA5BB1}" destId="{216269CF-D4E8-49A4-985E-4DC44FB33D21}" srcOrd="0" destOrd="0" presId="urn:microsoft.com/office/officeart/2005/8/layout/vList5"/>
    <dgm:cxn modelId="{6621822C-BE2D-4D64-A460-5B9B56446B47}" type="presParOf" srcId="{49A8C92C-B861-4585-8094-F603BD2058A0}" destId="{35EAE7BE-38BB-4428-94B6-5BDC69119391}" srcOrd="1" destOrd="0" presId="urn:microsoft.com/office/officeart/2005/8/layout/vList5"/>
    <dgm:cxn modelId="{E709162D-959C-4008-BD11-074B2491CAF6}" type="presParOf" srcId="{49A8C92C-B861-4585-8094-F603BD2058A0}" destId="{ED361641-962D-45A3-AA7F-BCA98D320FD8}" srcOrd="2" destOrd="0" presId="urn:microsoft.com/office/officeart/2005/8/layout/vList5"/>
    <dgm:cxn modelId="{6400264B-3836-4A27-AA70-040B33DCACDD}" type="presParOf" srcId="{ED361641-962D-45A3-AA7F-BCA98D320FD8}" destId="{6CBB25B6-E8D8-43C8-8EB8-F5DD5F5B3B00}" srcOrd="0" destOrd="0" presId="urn:microsoft.com/office/officeart/2005/8/layout/vList5"/>
    <dgm:cxn modelId="{67CF23EE-B9A5-4D0B-873A-654CE70AF2EC}" type="presParOf" srcId="{49A8C92C-B861-4585-8094-F603BD2058A0}" destId="{771004C9-C83A-4FB5-BDCB-36CC398EFEB7}" srcOrd="3" destOrd="0" presId="urn:microsoft.com/office/officeart/2005/8/layout/vList5"/>
    <dgm:cxn modelId="{A46822F1-5D67-46DC-8E7F-574ECFD12268}" type="presParOf" srcId="{49A8C92C-B861-4585-8094-F603BD2058A0}" destId="{0E62F91F-EF1C-426D-8348-9C330702F9C7}" srcOrd="4" destOrd="0" presId="urn:microsoft.com/office/officeart/2005/8/layout/vList5"/>
    <dgm:cxn modelId="{EAEBB879-BBF4-4CF1-9FC5-87A1D9B74A8D}" type="presParOf" srcId="{0E62F91F-EF1C-426D-8348-9C330702F9C7}" destId="{28AE431D-A9ED-4E80-92CC-5ADDD692AA1D}" srcOrd="0" destOrd="0" presId="urn:microsoft.com/office/officeart/2005/8/layout/vList5"/>
    <dgm:cxn modelId="{C035B35E-D809-435E-B46C-12D2A68585B8}" type="presParOf" srcId="{49A8C92C-B861-4585-8094-F603BD2058A0}" destId="{C53EF253-00F2-450C-8DD5-AF789AACDE0B}" srcOrd="5" destOrd="0" presId="urn:microsoft.com/office/officeart/2005/8/layout/vList5"/>
    <dgm:cxn modelId="{EB65FF83-7583-4B84-8F6B-FC2C3A31F07C}" type="presParOf" srcId="{49A8C92C-B861-4585-8094-F603BD2058A0}" destId="{BA79D52B-016D-4D2C-B3F4-8E1052CA4785}" srcOrd="6" destOrd="0" presId="urn:microsoft.com/office/officeart/2005/8/layout/vList5"/>
    <dgm:cxn modelId="{22B0CF1F-CE19-4543-A164-71897E522C7B}" type="presParOf" srcId="{BA79D52B-016D-4D2C-B3F4-8E1052CA4785}" destId="{95924224-295F-4ECA-9223-66B0AA460491}" srcOrd="0" destOrd="0" presId="urn:microsoft.com/office/officeart/2005/8/layout/vList5"/>
    <dgm:cxn modelId="{D27845FD-7564-448D-ABF8-4EC97F8D02A5}" type="presParOf" srcId="{49A8C92C-B861-4585-8094-F603BD2058A0}" destId="{26CBF2D4-DEEC-40D0-9FB0-F045134D4F46}" srcOrd="7" destOrd="0" presId="urn:microsoft.com/office/officeart/2005/8/layout/vList5"/>
    <dgm:cxn modelId="{8AA5388D-AEEF-44A0-9E80-A7AAEA2422A4}" type="presParOf" srcId="{49A8C92C-B861-4585-8094-F603BD2058A0}" destId="{6E99BACB-E522-4049-B2B4-E248DC66BD0F}" srcOrd="8" destOrd="0" presId="urn:microsoft.com/office/officeart/2005/8/layout/vList5"/>
    <dgm:cxn modelId="{1D5787E5-EE98-4571-BFF9-4D4CA5875BBC}" type="presParOf" srcId="{6E99BACB-E522-4049-B2B4-E248DC66BD0F}" destId="{110AC243-F300-4677-9F63-62F46DC682CD}" srcOrd="0" destOrd="0" presId="urn:microsoft.com/office/officeart/2005/8/layout/vList5"/>
    <dgm:cxn modelId="{6AB7D335-578B-42F2-8BC7-8868A832FE8E}" type="presParOf" srcId="{49A8C92C-B861-4585-8094-F603BD2058A0}" destId="{ADFC09FD-F2BB-49FD-AB75-1A0E4E0C8455}" srcOrd="9" destOrd="0" presId="urn:microsoft.com/office/officeart/2005/8/layout/vList5"/>
    <dgm:cxn modelId="{D6DD16EE-D41C-4DAF-97B4-CBF043223741}" type="presParOf" srcId="{49A8C92C-B861-4585-8094-F603BD2058A0}" destId="{A02BA3B6-625F-44A5-A75E-7FADA3B564A7}" srcOrd="10" destOrd="0" presId="urn:microsoft.com/office/officeart/2005/8/layout/vList5"/>
    <dgm:cxn modelId="{075339D9-644D-4CEE-9F01-51BA28CDFC2B}" type="presParOf" srcId="{A02BA3B6-625F-44A5-A75E-7FADA3B564A7}" destId="{37BE6C53-F186-404A-90D3-8C91DCB3C94F}" srcOrd="0" destOrd="0" presId="urn:microsoft.com/office/officeart/2005/8/layout/vList5"/>
    <dgm:cxn modelId="{1FB33EB2-5019-4907-B4D6-C7BF5CA7828D}" type="presParOf" srcId="{49A8C92C-B861-4585-8094-F603BD2058A0}" destId="{35C33E03-0AEC-4453-A8B1-EC8841D52A13}" srcOrd="11" destOrd="0" presId="urn:microsoft.com/office/officeart/2005/8/layout/vList5"/>
    <dgm:cxn modelId="{8AD29132-1F3D-45E2-BD09-F57A9F43BEF9}" type="presParOf" srcId="{49A8C92C-B861-4585-8094-F603BD2058A0}" destId="{6E39F2F0-E3E7-45C6-9614-6B04E1590609}" srcOrd="12" destOrd="0" presId="urn:microsoft.com/office/officeart/2005/8/layout/vList5"/>
    <dgm:cxn modelId="{6052D611-CB50-48FC-A3E6-849176729501}" type="presParOf" srcId="{6E39F2F0-E3E7-45C6-9614-6B04E1590609}" destId="{12EA9048-634A-48DA-A815-6F20E6657305}" srcOrd="0" destOrd="0" presId="urn:microsoft.com/office/officeart/2005/8/layout/vList5"/>
    <dgm:cxn modelId="{004EE317-E884-48A3-8973-37C4E7B80410}" type="presParOf" srcId="{49A8C92C-B861-4585-8094-F603BD2058A0}" destId="{31295F66-472D-4B42-9C5A-B2DF00503FDD}" srcOrd="13" destOrd="0" presId="urn:microsoft.com/office/officeart/2005/8/layout/vList5"/>
    <dgm:cxn modelId="{C9E45178-9241-4857-BC64-2867C3581DBD}" type="presParOf" srcId="{49A8C92C-B861-4585-8094-F603BD2058A0}" destId="{CB4F818C-DC37-4693-A3CE-67CE9C67065D}" srcOrd="14" destOrd="0" presId="urn:microsoft.com/office/officeart/2005/8/layout/vList5"/>
    <dgm:cxn modelId="{ED1CB57E-D845-4A0F-B34A-0148FA21B27D}" type="presParOf" srcId="{CB4F818C-DC37-4693-A3CE-67CE9C67065D}" destId="{4FBAF26D-0E76-482B-8ACD-D0E0AFEB7DA4}" srcOrd="0" destOrd="0" presId="urn:microsoft.com/office/officeart/2005/8/layout/vList5"/>
    <dgm:cxn modelId="{EEF14FB1-24BF-4446-873A-F072EF2A5939}" type="presParOf" srcId="{49A8C92C-B861-4585-8094-F603BD2058A0}" destId="{A9D5CC88-1964-4798-9296-BE9B7D83765F}" srcOrd="15" destOrd="0" presId="urn:microsoft.com/office/officeart/2005/8/layout/vList5"/>
    <dgm:cxn modelId="{E7E8875B-5E7D-4C96-AF8E-5C69D5BE82EC}" type="presParOf" srcId="{49A8C92C-B861-4585-8094-F603BD2058A0}" destId="{9E2720B9-0D84-4B3E-B403-768200CB437F}" srcOrd="16" destOrd="0" presId="urn:microsoft.com/office/officeart/2005/8/layout/vList5"/>
    <dgm:cxn modelId="{EEBADE9C-5D69-4B6D-A1CB-DB448CC80A73}" type="presParOf" srcId="{9E2720B9-0D84-4B3E-B403-768200CB437F}" destId="{14706AB4-6C5D-4AE3-9E77-D6E989A840A4}" srcOrd="0"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9/7/2012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slow" advClick="0" advTm="20000">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slow" advClick="0" advTm="20000">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slow" advClick="0" advTm="20000">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9/7/2012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spd="slow" advClick="0" advTm="20000">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advClick="0" advTm="20000">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advClick="0" advTm="20000">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advClick="0" advTm="20000">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advClick="0" advTm="20000">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advClick="0" advTm="20000">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advClick="0" advTm="20000">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advClick="0" advTm="20000">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slow" advClick="0" advTm="20000">
    <p:wip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advClick="0" advTm="20000">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advClick="0" advTm="20000">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advClick="0" advTm="20000">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slow" advClick="0" advTm="20000">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slow" advClick="0" advTm="20000">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9/7/2012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slow" advClick="0" advTm="20000">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9/7/2012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slow" advClick="0" advTm="20000">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9/7/2012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slow" advClick="0" advTm="20000">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slow" advClick="0" advTm="20000">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transition spd="slow" advClick="0" advTm="20000">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9/7/2012</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advClick="0" advTm="20000">
    <p:wipe/>
  </p:transition>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9/7/2012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advClick="0" advTm="20000">
    <p:wipe/>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audio" Target="file:///C:\Users\herrington\Music\CELIN%20DION\12%20-%20My%20Heart%20Will%20Go%20On.mp3"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13.xml"/><Relationship Id="rId1" Type="http://schemas.openxmlformats.org/officeDocument/2006/relationships/audio" Target="file:///C:\Users\herrington\Music\CELIN%20DION\12%20-%20My%20Heart%20Will%20Go%20On.mp3"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1.xml"/><Relationship Id="rId7" Type="http://schemas.openxmlformats.org/officeDocument/2006/relationships/image" Target="../media/image6.jpeg"/><Relationship Id="rId2" Type="http://schemas.openxmlformats.org/officeDocument/2006/relationships/slideLayout" Target="../slideLayouts/slideLayout9.xml"/><Relationship Id="rId1" Type="http://schemas.openxmlformats.org/officeDocument/2006/relationships/audio" Target="file:///C:\Users\herrington\Music\CELIN%20DION\12%20-%20My%20Heart%20Will%20Go%20On.mp3" TargetMode="Externa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9.png"/><Relationship Id="rId4" Type="http://schemas.openxmlformats.org/officeDocument/2006/relationships/diagramLayout" Target="../diagrams/layout1.xml"/><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1.xml"/><Relationship Id="rId1" Type="http://schemas.openxmlformats.org/officeDocument/2006/relationships/audio" Target="file:///C:\Users\herrington\Music\CELIN%20DION\12%20-%20My%20Heart%20Will%20Go%20On.mp3" TargetMode="Externa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audio" Target="file:///C:\Users\herrington\Music\CELIN%20DION\12%20-%20My%20Heart%20Will%20Go%20On.mp3" TargetMode="Externa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Paraphilia" TargetMode="External"/><Relationship Id="rId2" Type="http://schemas.openxmlformats.org/officeDocument/2006/relationships/slideLayout" Target="../slideLayouts/slideLayout2.xml"/><Relationship Id="rId1" Type="http://schemas.openxmlformats.org/officeDocument/2006/relationships/audio" Target="file:///C:\Users\herrington\Music\CELIN%20DION\12%20-%20My%20Heart%20Will%20Go%20On.mp3" TargetMode="Externa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audio" Target="file:///C:\Users\herrington\Music\CELIN%20DION\12%20-%20My%20Heart%20Will%20Go%20On.mp3" TargetMode="Externa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13.xml"/><Relationship Id="rId1" Type="http://schemas.openxmlformats.org/officeDocument/2006/relationships/audio" Target="file:///C:\Users\herrington\Music\CELIN%20DION\12%20-%20My%20Heart%20Will%20Go%20On.mp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Pleasure_center" TargetMode="External"/><Relationship Id="rId2" Type="http://schemas.openxmlformats.org/officeDocument/2006/relationships/slideLayout" Target="../slideLayouts/slideLayout13.xml"/><Relationship Id="rId1" Type="http://schemas.openxmlformats.org/officeDocument/2006/relationships/audio" Target="file:///C:\Users\herrington\Music\CELIN%20DION\12%20-%20My%20Heart%20Will%20Go%20On.mp3" TargetMode="External"/><Relationship Id="rId6" Type="http://schemas.openxmlformats.org/officeDocument/2006/relationships/image" Target="../media/image16.png"/><Relationship Id="rId5" Type="http://schemas.openxmlformats.org/officeDocument/2006/relationships/hyperlink" Target="http://en.wikipedia.org/wiki/Anorexia_(symptom)" TargetMode="External"/><Relationship Id="rId4" Type="http://schemas.openxmlformats.org/officeDocument/2006/relationships/hyperlink" Target="http://en.wikipedia.org/wiki/Heart_rat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Attachment_theory" TargetMode="External"/><Relationship Id="rId7" Type="http://schemas.openxmlformats.org/officeDocument/2006/relationships/image" Target="../media/image16.png"/><Relationship Id="rId2" Type="http://schemas.openxmlformats.org/officeDocument/2006/relationships/slideLayout" Target="../slideLayouts/slideLayout13.xml"/><Relationship Id="rId1" Type="http://schemas.openxmlformats.org/officeDocument/2006/relationships/audio" Target="file:///C:\Users\herrington\Music\CELIN%20DION\12%20-%20My%20Heart%20Will%20Go%20On.mp3" TargetMode="External"/><Relationship Id="rId6" Type="http://schemas.openxmlformats.org/officeDocument/2006/relationships/hyperlink" Target="http://en.wikipedia.org/wiki/Children" TargetMode="External"/><Relationship Id="rId5" Type="http://schemas.openxmlformats.org/officeDocument/2006/relationships/hyperlink" Target="http://en.wikipedia.org/wiki/Marriage" TargetMode="External"/><Relationship Id="rId4" Type="http://schemas.openxmlformats.org/officeDocument/2006/relationships/hyperlink" Target="http://en.wikipedia.org/wiki/Human_bond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0">
            <a:schemeClr val="accent2"/>
          </a:lnRef>
          <a:fillRef idx="3">
            <a:schemeClr val="accent2"/>
          </a:fillRef>
          <a:effectRef idx="3">
            <a:schemeClr val="accent2"/>
          </a:effectRef>
          <a:fontRef idx="minor">
            <a:schemeClr val="lt1"/>
          </a:fontRef>
        </p:style>
        <p:txBody>
          <a:bodyPr/>
          <a:lstStyle/>
          <a:p>
            <a:r>
              <a:rPr lang="en-ZA" dirty="0" smtClean="0"/>
              <a:t>Love and affection </a:t>
            </a:r>
            <a:endParaRPr lang="en-ZA" dirty="0"/>
          </a:p>
        </p:txBody>
      </p:sp>
      <p:sp>
        <p:nvSpPr>
          <p:cNvPr id="3" name="Subtitle 2"/>
          <p:cNvSpPr>
            <a:spLocks noGrp="1"/>
          </p:cNvSpPr>
          <p:nvPr>
            <p:ph type="subTitle" idx="1"/>
          </p:nvPr>
        </p:nvSpPr>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lnSpc>
                <a:spcPct val="170000"/>
              </a:lnSpc>
            </a:pPr>
            <a:r>
              <a:rPr lang="en-ZA" dirty="0" smtClean="0">
                <a:solidFill>
                  <a:srgbClr val="FF0000"/>
                </a:solidFill>
                <a:latin typeface="Algerian" pitchFamily="82" charset="0"/>
              </a:rPr>
              <a:t>Compiled and presented by </a:t>
            </a:r>
          </a:p>
          <a:p>
            <a:pPr>
              <a:lnSpc>
                <a:spcPct val="170000"/>
              </a:lnSpc>
            </a:pPr>
            <a:r>
              <a:rPr lang="en-ZA" dirty="0" smtClean="0">
                <a:solidFill>
                  <a:srgbClr val="FF0000"/>
                </a:solidFill>
                <a:latin typeface="Algerian" pitchFamily="82" charset="0"/>
              </a:rPr>
              <a:t>Mr S. H MKHOMBO </a:t>
            </a:r>
            <a:endParaRPr lang="en-ZA" dirty="0">
              <a:solidFill>
                <a:srgbClr val="FF0000"/>
              </a:solidFill>
              <a:latin typeface="Algerian" pitchFamily="82" charset="0"/>
            </a:endParaRPr>
          </a:p>
        </p:txBody>
      </p:sp>
      <p:pic>
        <p:nvPicPr>
          <p:cNvPr id="4" name="12 - My Heart Will Go On.mp3">
            <a:hlinkClick r:id="" action="ppaction://media"/>
          </p:cNvPr>
          <p:cNvPicPr>
            <a:picLocks noRot="1" noChangeAspect="1"/>
          </p:cNvPicPr>
          <p:nvPr>
            <a:audioFile r:link="rId1"/>
          </p:nvPr>
        </p:nvPicPr>
        <p:blipFill>
          <a:blip r:embed="rId3"/>
          <a:stretch>
            <a:fillRect/>
          </a:stretch>
        </p:blipFill>
        <p:spPr>
          <a:xfrm>
            <a:off x="4419600" y="3276600"/>
            <a:ext cx="304800" cy="304800"/>
          </a:xfrm>
          <a:prstGeom prst="rect">
            <a:avLst/>
          </a:prstGeom>
        </p:spPr>
      </p:pic>
      <p:pic>
        <p:nvPicPr>
          <p:cNvPr id="5" name="12 - My Heart Will Go On.mp3">
            <a:hlinkClick r:id="" action="ppaction://media"/>
          </p:cNvPr>
          <p:cNvPicPr>
            <a:picLocks noRot="1" noChangeAspect="1"/>
          </p:cNvPicPr>
          <p:nvPr>
            <a:audioFile r:link="rId1"/>
          </p:nvPr>
        </p:nvPicPr>
        <p:blipFill>
          <a:blip r:embed="rId4"/>
          <a:stretch>
            <a:fillRect/>
          </a:stretch>
        </p:blipFill>
        <p:spPr>
          <a:xfrm>
            <a:off x="4419600" y="3276600"/>
            <a:ext cx="304800" cy="304800"/>
          </a:xfrm>
          <a:prstGeom prst="rect">
            <a:avLst/>
          </a:prstGeom>
        </p:spPr>
      </p:pic>
      <p:pic>
        <p:nvPicPr>
          <p:cNvPr id="6" name="12 - My Heart Will Go On.mp3">
            <a:hlinkClick r:id="" action="ppaction://media"/>
          </p:cNvPr>
          <p:cNvPicPr>
            <a:picLocks noRot="1" noChangeAspect="1"/>
          </p:cNvPicPr>
          <p:nvPr>
            <a:audioFile r:link="rId1"/>
          </p:nvPr>
        </p:nvPicPr>
        <p:blipFill>
          <a:blip r:embed="rId5"/>
          <a:stretch>
            <a:fillRect/>
          </a:stretch>
        </p:blipFill>
        <p:spPr>
          <a:xfrm>
            <a:off x="4419600" y="3276600"/>
            <a:ext cx="304800" cy="304800"/>
          </a:xfrm>
          <a:prstGeom prst="rect">
            <a:avLst/>
          </a:prstGeom>
        </p:spPr>
      </p:pic>
    </p:spTree>
  </p:cSld>
  <p:clrMapOvr>
    <a:masterClrMapping/>
  </p:clrMapOvr>
  <p:transition spd="slow" advClick="0" advTm="20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
                                      <p:cBhvr>
                                        <p:cTn id="6" dur="1" fill="hold"/>
                                        <p:tgtEl>
                                          <p:spTgt spid="5"/>
                                        </p:tgtEl>
                                      </p:cBhvr>
                                    </p:cmd>
                                  </p:childTnLst>
                                  <p:subTnLst>
                                    <p:animClr>
                                      <p:cBhvr override="childStyle">
                                        <p:cTn dur="1" fill="hold" display="0" masterRel="nextClick" afterEffect="1"/>
                                        <p:tgtEl>
                                          <p:spTgt spid="5"/>
                                        </p:tgtEl>
                                        <p:attrNameLst>
                                          <p:attrName>ppt_c</p:attrName>
                                        </p:attrNameLst>
                                      </p:cBhvr>
                                      <p:to>
                                        <a:schemeClr val="accent1"/>
                                      </p:to>
                                    </p:animClr>
                                  </p:sub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280320" fill="hold"/>
                                        <p:tgtEl>
                                          <p:spTgt spid="4"/>
                                        </p:tgtEl>
                                      </p:cBhvr>
                                    </p:cmd>
                                  </p:childTnLst>
                                </p:cTn>
                              </p:par>
                            </p:childTnLst>
                          </p:cTn>
                        </p:par>
                        <p:par>
                          <p:cTn id="11" fill="hold">
                            <p:stCondLst>
                              <p:cond delay="280320"/>
                            </p:stCondLst>
                            <p:childTnLst>
                              <p:par>
                                <p:cTn id="12" presetID="1" presetClass="mediacall" presetSubtype="0" fill="hold" nodeType="afterEffect">
                                  <p:stCondLst>
                                    <p:cond delay="0"/>
                                  </p:stCondLst>
                                  <p:childTnLst>
                                    <p:cmd type="call" cmd="playFrom(0.0)">
                                      <p:cBhvr>
                                        <p:cTn id="13"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4"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audio>
              <p:cMediaNode>
                <p:cTn id="15" repeatCount="indefinite" fill="hold" display="0">
                  <p:stCondLst>
                    <p:cond delay="indefinite"/>
                  </p:stCondLst>
                  <p:endCondLst>
                    <p:cond evt="onPrev" delay="0">
                      <p:tgtEl>
                        <p:sldTgt/>
                      </p:tgtEl>
                    </p:cond>
                    <p:cond evt="onStopAudio" delay="0">
                      <p:tgtEl>
                        <p:sldTgt/>
                      </p:tgtEl>
                    </p:cond>
                  </p:endCondLst>
                </p:cTn>
                <p:tgtEl>
                  <p:spTgt spid="5"/>
                </p:tgtEl>
              </p:cMediaNode>
            </p:audio>
            <p:audio>
              <p:cMediaNode numSld="10">
                <p:cTn id="16" fill="hold" display="0">
                  <p:stCondLst>
                    <p:cond delay="indefinite"/>
                  </p:stCondLst>
                  <p:endCondLst>
                    <p:cond evt="onPrev" delay="0">
                      <p:tgtEl>
                        <p:sldTgt/>
                      </p:tgtEl>
                    </p:cond>
                    <p:cond evt="onStopAudio" delay="0">
                      <p:tgtEl>
                        <p:sldTgt/>
                      </p:tgtEl>
                    </p:cond>
                  </p:endCondLst>
                </p:cTn>
                <p:tgtEl>
                  <p:spTgt spid="6"/>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ZA" dirty="0" smtClean="0"/>
              <a:t>Psychological view</a:t>
            </a:r>
            <a:br>
              <a:rPr lang="en-ZA" dirty="0" smtClean="0"/>
            </a:br>
            <a:endParaRPr lang="en-ZA" dirty="0"/>
          </a:p>
        </p:txBody>
      </p:sp>
      <p:sp>
        <p:nvSpPr>
          <p:cNvPr id="3" name="Content Placeholder 2"/>
          <p:cNvSpPr>
            <a:spLocks noGrp="1"/>
          </p:cNvSpPr>
          <p:nvPr>
            <p:ph idx="1"/>
          </p:nvPr>
        </p:nvSpPr>
        <p:spPr/>
        <p:style>
          <a:lnRef idx="1">
            <a:schemeClr val="accent2"/>
          </a:lnRef>
          <a:fillRef idx="3">
            <a:schemeClr val="accent2"/>
          </a:fillRef>
          <a:effectRef idx="2">
            <a:schemeClr val="accent2"/>
          </a:effectRef>
          <a:fontRef idx="minor">
            <a:schemeClr val="lt1"/>
          </a:fontRef>
        </p:style>
        <p:txBody>
          <a:bodyPr>
            <a:normAutofit fontScale="70000" lnSpcReduction="20000"/>
          </a:bodyPr>
          <a:lstStyle/>
          <a:p>
            <a:pPr>
              <a:lnSpc>
                <a:spcPct val="150000"/>
              </a:lnSpc>
              <a:buNone/>
            </a:pPr>
            <a:r>
              <a:rPr lang="en-ZA" dirty="0" smtClean="0"/>
              <a:t>love has three different components: intimacy, commitment, and sexual attraction and passion</a:t>
            </a:r>
          </a:p>
          <a:p>
            <a:pPr>
              <a:lnSpc>
                <a:spcPct val="150000"/>
              </a:lnSpc>
              <a:buNone/>
            </a:pPr>
            <a:r>
              <a:rPr lang="en-ZA" dirty="0" smtClean="0"/>
              <a:t>Intimacy: two people share confidences and various details of their personal lives</a:t>
            </a:r>
          </a:p>
          <a:p>
            <a:pPr>
              <a:lnSpc>
                <a:spcPct val="150000"/>
              </a:lnSpc>
              <a:buNone/>
            </a:pPr>
            <a:r>
              <a:rPr lang="en-ZA" dirty="0" smtClean="0"/>
              <a:t>Commitment: is the expectation that the relationship is permanent</a:t>
            </a:r>
          </a:p>
          <a:p>
            <a:pPr>
              <a:lnSpc>
                <a:spcPct val="150000"/>
              </a:lnSpc>
              <a:buNone/>
            </a:pPr>
            <a:r>
              <a:rPr lang="en-ZA" dirty="0" smtClean="0"/>
              <a:t>Passionate: shown in infatuation as well as romantic love</a:t>
            </a:r>
          </a:p>
          <a:p>
            <a:pPr>
              <a:lnSpc>
                <a:spcPct val="150000"/>
              </a:lnSpc>
              <a:buNone/>
            </a:pPr>
            <a:r>
              <a:rPr lang="en-ZA" dirty="0" smtClean="0"/>
              <a:t>people tend to like people similar to themselves</a:t>
            </a:r>
          </a:p>
          <a:p>
            <a:pPr>
              <a:lnSpc>
                <a:spcPct val="150000"/>
              </a:lnSpc>
              <a:buNone/>
            </a:pPr>
            <a:endParaRPr lang="en-ZA" dirty="0" smtClean="0"/>
          </a:p>
          <a:p>
            <a:pPr>
              <a:lnSpc>
                <a:spcPct val="150000"/>
              </a:lnSpc>
              <a:buNone/>
            </a:pPr>
            <a:endParaRPr lang="en-ZA" dirty="0" smtClean="0">
              <a:latin typeface="Bradley Hand ITC" pitchFamily="66" charset="0"/>
            </a:endParaRPr>
          </a:p>
          <a:p>
            <a:pPr>
              <a:lnSpc>
                <a:spcPct val="150000"/>
              </a:lnSpc>
              <a:buNone/>
            </a:pPr>
            <a:r>
              <a:rPr lang="en-ZA" dirty="0" smtClean="0">
                <a:latin typeface="Bradley Hand ITC" pitchFamily="66" charset="0"/>
              </a:rPr>
              <a:t>Mr S.H MKHOMBO</a:t>
            </a:r>
            <a:endParaRPr lang="en-ZA" dirty="0"/>
          </a:p>
        </p:txBody>
      </p:sp>
      <p:pic>
        <p:nvPicPr>
          <p:cNvPr id="4" name="12 - My Heart Will Go On.mp3">
            <a:hlinkClick r:id="" action="ppaction://media"/>
          </p:cNvPr>
          <p:cNvPicPr>
            <a:picLocks noRot="1" noChangeAspect="1"/>
          </p:cNvPicPr>
          <p:nvPr>
            <a:audioFile r:link="rId1"/>
          </p:nvPr>
        </p:nvPicPr>
        <p:blipFill>
          <a:blip r:embed="rId3"/>
          <a:stretch>
            <a:fillRect/>
          </a:stretch>
        </p:blipFill>
        <p:spPr>
          <a:xfrm>
            <a:off x="4419600" y="3276600"/>
            <a:ext cx="304800" cy="304800"/>
          </a:xfrm>
          <a:prstGeom prst="rect">
            <a:avLst/>
          </a:prstGeom>
        </p:spPr>
      </p:pic>
    </p:spTree>
  </p:cSld>
  <p:clrMapOvr>
    <a:masterClrMapping/>
  </p:clrMapOvr>
  <p:transition spd="slow" advClick="0" advTm="20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80320"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457200" y="5257800"/>
          <a:ext cx="8229600" cy="1051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 Placeholder 3"/>
          <p:cNvSpPr>
            <a:spLocks noGrp="1"/>
          </p:cNvSpPr>
          <p:nvPr>
            <p:ph type="body" sz="half" idx="2"/>
          </p:nvPr>
        </p:nvSpPr>
        <p:spPr/>
        <p:txBody>
          <a:bodyPr>
            <a:normAutofit/>
          </a:bodyPr>
          <a:lstStyle/>
          <a:p>
            <a:pPr algn="ctr">
              <a:lnSpc>
                <a:spcPct val="200000"/>
              </a:lnSpc>
            </a:pPr>
            <a:r>
              <a:rPr lang="en-ZA" sz="4000" dirty="0" smtClean="0">
                <a:solidFill>
                  <a:srgbClr val="FF0000"/>
                </a:solidFill>
                <a:latin typeface="Bradley Hand ITC" pitchFamily="66" charset="0"/>
              </a:rPr>
              <a:t>and affection</a:t>
            </a:r>
            <a:endParaRPr lang="en-ZA" sz="4000" dirty="0">
              <a:solidFill>
                <a:srgbClr val="FF0000"/>
              </a:solidFill>
              <a:latin typeface="Bradley Hand ITC" pitchFamily="66" charset="0"/>
            </a:endParaRPr>
          </a:p>
        </p:txBody>
      </p:sp>
      <p:pic>
        <p:nvPicPr>
          <p:cNvPr id="7" name="Picture Placeholder 6" descr="RomeoandJuliet.jpg"/>
          <p:cNvPicPr>
            <a:picLocks noGrp="1" noChangeAspect="1"/>
          </p:cNvPicPr>
          <p:nvPr>
            <p:ph type="pic" idx="1"/>
          </p:nvPr>
        </p:nvPicPr>
        <p:blipFill>
          <a:blip r:embed="rId7"/>
          <a:srcRect t="25473" b="25473"/>
          <a:stretch>
            <a:fillRect/>
          </a:stretch>
        </p:blipFill>
        <p:spPr/>
      </p:pic>
      <p:pic>
        <p:nvPicPr>
          <p:cNvPr id="6" name="Picture 5" descr="Heart_icon_red_hollow_svg.png"/>
          <p:cNvPicPr>
            <a:picLocks noChangeAspect="1"/>
          </p:cNvPicPr>
          <p:nvPr/>
        </p:nvPicPr>
        <p:blipFill>
          <a:blip r:embed="rId8"/>
          <a:stretch>
            <a:fillRect/>
          </a:stretch>
        </p:blipFill>
        <p:spPr>
          <a:xfrm>
            <a:off x="1066800" y="0"/>
            <a:ext cx="3807279" cy="3429000"/>
          </a:xfrm>
          <a:prstGeom prst="rect">
            <a:avLst/>
          </a:prstGeom>
        </p:spPr>
      </p:pic>
      <p:pic>
        <p:nvPicPr>
          <p:cNvPr id="9" name="12 - My Heart Will Go On.mp3">
            <a:hlinkClick r:id="" action="ppaction://media"/>
          </p:cNvPr>
          <p:cNvPicPr>
            <a:picLocks noRot="1" noChangeAspect="1"/>
          </p:cNvPicPr>
          <p:nvPr>
            <a:audioFile r:link="rId1"/>
          </p:nvPr>
        </p:nvPicPr>
        <p:blipFill>
          <a:blip r:embed="rId9"/>
          <a:stretch>
            <a:fillRect/>
          </a:stretch>
        </p:blipFill>
        <p:spPr>
          <a:xfrm>
            <a:off x="4419600" y="3276600"/>
            <a:ext cx="304800" cy="304800"/>
          </a:xfrm>
          <a:prstGeom prst="rect">
            <a:avLst/>
          </a:prstGeom>
        </p:spPr>
      </p:pic>
      <p:pic>
        <p:nvPicPr>
          <p:cNvPr id="10" name="12 - My Heart Will Go On.mp3">
            <a:hlinkClick r:id="" action="ppaction://media"/>
          </p:cNvPr>
          <p:cNvPicPr>
            <a:picLocks noRot="1" noChangeAspect="1"/>
          </p:cNvPicPr>
          <p:nvPr>
            <a:audioFile r:link="rId1"/>
          </p:nvPr>
        </p:nvPicPr>
        <p:blipFill>
          <a:blip r:embed="rId10"/>
          <a:stretch>
            <a:fillRect/>
          </a:stretch>
        </p:blipFill>
        <p:spPr>
          <a:xfrm>
            <a:off x="4419600" y="3276600"/>
            <a:ext cx="304800" cy="304800"/>
          </a:xfrm>
          <a:prstGeom prst="rect">
            <a:avLst/>
          </a:prstGeom>
        </p:spPr>
      </p:pic>
    </p:spTree>
  </p:cSld>
  <p:clrMapOvr>
    <a:masterClrMapping/>
  </p:clrMapOvr>
  <p:transition spd="slow" advClick="0" advTm="20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80320"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9"/>
                    </p:tgtEl>
                  </p:cond>
                </p:stCondLst>
                <p:endSync evt="end" delay="0">
                  <p:rtn val="all"/>
                </p:endSync>
                <p:childTnLst>
                  <p:par>
                    <p:cTn id="8" fill="hold">
                      <p:stCondLst>
                        <p:cond delay="0"/>
                      </p:stCondLst>
                      <p:childTnLst>
                        <p:par>
                          <p:cTn id="9" fill="hold">
                            <p:stCondLst>
                              <p:cond delay="0"/>
                            </p:stCondLst>
                            <p:childTnLst>
                              <p:par>
                                <p:cTn id="10" presetID="1" presetClass="mediacall" presetSubtype="0" fill="hold" nodeType="clickEffect">
                                  <p:stCondLst>
                                    <p:cond delay="0"/>
                                  </p:stCondLst>
                                  <p:childTnLst>
                                    <p:cmd type="call" cmd="playFrom(0.0)">
                                      <p:cBhvr>
                                        <p:cTn id="11" dur="280320" fill="hold"/>
                                        <p:tgtEl>
                                          <p:spTgt spid="9"/>
                                        </p:tgtEl>
                                      </p:cBhvr>
                                    </p:cmd>
                                  </p:childTnLst>
                                </p:cTn>
                              </p:par>
                            </p:childTnLst>
                          </p:cTn>
                        </p:par>
                      </p:childTnLst>
                    </p:cTn>
                  </p:par>
                </p:childTnLst>
              </p:cTn>
              <p:nextCondLst>
                <p:cond evt="onClick" delay="0">
                  <p:tgtEl>
                    <p:spTgt spid="9"/>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3"/>
          </a:lnRef>
          <a:fillRef idx="3">
            <a:schemeClr val="accent3"/>
          </a:fillRef>
          <a:effectRef idx="2">
            <a:schemeClr val="accent3"/>
          </a:effectRef>
          <a:fontRef idx="minor">
            <a:schemeClr val="lt1"/>
          </a:fontRef>
        </p:style>
        <p:txBody>
          <a:bodyPr>
            <a:normAutofit/>
          </a:bodyPr>
          <a:lstStyle/>
          <a:p>
            <a:r>
              <a:rPr lang="en-ZA" dirty="0" smtClean="0"/>
              <a:t>Emotion. Affection.		personal attachment </a:t>
            </a:r>
            <a:endParaRPr lang="en-ZA" dirty="0"/>
          </a:p>
        </p:txBody>
      </p:sp>
      <p:sp>
        <p:nvSpPr>
          <p:cNvPr id="3" name="Subtitle 2"/>
          <p:cNvSpPr>
            <a:spLocks noGrp="1"/>
          </p:cNvSpPr>
          <p:nvPr>
            <p:ph type="subTitle" idx="1"/>
          </p:nvPr>
        </p:nvSpPr>
        <p:spPr>
          <a:xfrm>
            <a:off x="722376" y="3733800"/>
            <a:ext cx="7772400" cy="914400"/>
          </a:xfrm>
        </p:spPr>
        <p:style>
          <a:lnRef idx="1">
            <a:schemeClr val="accent3"/>
          </a:lnRef>
          <a:fillRef idx="2">
            <a:schemeClr val="accent3"/>
          </a:fillRef>
          <a:effectRef idx="1">
            <a:schemeClr val="accent3"/>
          </a:effectRef>
          <a:fontRef idx="minor">
            <a:schemeClr val="dk1"/>
          </a:fontRef>
        </p:style>
        <p:txBody>
          <a:bodyPr>
            <a:normAutofit fontScale="25000" lnSpcReduction="20000"/>
          </a:bodyPr>
          <a:lstStyle/>
          <a:p>
            <a:r>
              <a:rPr lang="en-ZA" sz="7200" dirty="0" smtClean="0"/>
              <a:t>Kindness compassion </a:t>
            </a:r>
          </a:p>
          <a:p>
            <a:r>
              <a:rPr lang="en-ZA" sz="7200" dirty="0" smtClean="0"/>
              <a:t>Different feelings, states, and attitudes, ranging from pleasure, interpersonal attraction, and culture</a:t>
            </a:r>
          </a:p>
          <a:p>
            <a:endParaRPr lang="en-ZA" sz="7200" dirty="0" smtClean="0"/>
          </a:p>
          <a:p>
            <a:endParaRPr lang="en-ZA" sz="7200" dirty="0" smtClean="0"/>
          </a:p>
          <a:p>
            <a:endParaRPr lang="en-ZA" sz="7200"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r>
              <a:rPr lang="en-ZA" sz="5600" dirty="0" smtClean="0">
                <a:latin typeface="Bradley Hand ITC" pitchFamily="66" charset="0"/>
              </a:rPr>
              <a:t>Mr S.H MKHOMBO</a:t>
            </a:r>
            <a:endParaRPr lang="en-ZA" sz="5600" dirty="0"/>
          </a:p>
        </p:txBody>
      </p:sp>
      <p:pic>
        <p:nvPicPr>
          <p:cNvPr id="4" name="12 - My Heart Will Go On.mp3">
            <a:hlinkClick r:id="" action="ppaction://media"/>
          </p:cNvPr>
          <p:cNvPicPr>
            <a:picLocks noRot="1" noChangeAspect="1"/>
          </p:cNvPicPr>
          <p:nvPr>
            <a:audioFile r:link="rId1"/>
          </p:nvPr>
        </p:nvPicPr>
        <p:blipFill>
          <a:blip r:embed="rId3"/>
          <a:stretch>
            <a:fillRect/>
          </a:stretch>
        </p:blipFill>
        <p:spPr>
          <a:xfrm>
            <a:off x="4419600" y="3276600"/>
            <a:ext cx="304800" cy="304800"/>
          </a:xfrm>
          <a:prstGeom prst="rect">
            <a:avLst/>
          </a:prstGeom>
        </p:spPr>
      </p:pic>
      <p:pic>
        <p:nvPicPr>
          <p:cNvPr id="5" name="12 - My Heart Will Go On.mp3">
            <a:hlinkClick r:id="" action="ppaction://media"/>
          </p:cNvPr>
          <p:cNvPicPr>
            <a:picLocks noRot="1" noChangeAspect="1"/>
          </p:cNvPicPr>
          <p:nvPr>
            <a:audioFile r:link="rId1"/>
          </p:nvPr>
        </p:nvPicPr>
        <p:blipFill>
          <a:blip r:embed="rId4"/>
          <a:stretch>
            <a:fillRect/>
          </a:stretch>
        </p:blipFill>
        <p:spPr>
          <a:xfrm>
            <a:off x="4419600" y="3276600"/>
            <a:ext cx="304800" cy="304800"/>
          </a:xfrm>
          <a:prstGeom prst="rect">
            <a:avLst/>
          </a:prstGeom>
        </p:spPr>
      </p:pic>
    </p:spTree>
  </p:cSld>
  <p:clrMapOvr>
    <a:masterClrMapping/>
  </p:clrMapOvr>
  <p:transition spd="slow" advClick="0" advTm="20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500"/>
                                  </p:stCondLst>
                                  <p:childTnLst>
                                    <p:animRot by="21600000">
                                      <p:cBhvr>
                                        <p:cTn id="6" dur="2000" fill="hold"/>
                                        <p:tgtEl>
                                          <p:spTgt spid="4"/>
                                        </p:tgtEl>
                                        <p:attrNameLst>
                                          <p:attrName>r</p:attrName>
                                        </p:attrNameLst>
                                      </p:cBhvr>
                                    </p:animRot>
                                  </p:childTnLst>
                                </p:cTn>
                              </p:par>
                            </p:childTnLst>
                          </p:cTn>
                        </p:par>
                        <p:par>
                          <p:cTn id="7" fill="hold">
                            <p:stCondLst>
                              <p:cond delay="2500"/>
                            </p:stCondLst>
                            <p:childTnLst>
                              <p:par>
                                <p:cTn id="8" presetID="1" presetClass="mediacall" presetSubtype="0" fill="hold" nodeType="afterEffect">
                                  <p:stCondLst>
                                    <p:cond delay="0"/>
                                  </p:stCondLst>
                                  <p:childTnLst>
                                    <p:cmd type="call" cmd="playFrom(0.0)">
                                      <p:cBhvr>
                                        <p:cTn id="9"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audio>
              <p:cMediaNode numSld="10" showWhenStopped="0">
                <p:cTn id="11"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105400"/>
            <a:ext cx="8183880" cy="1051560"/>
          </a:xfrm>
        </p:spPr>
        <p:txBody>
          <a:bodyPr>
            <a:normAutofit fontScale="90000"/>
          </a:bodyPr>
          <a:lstStyle/>
          <a:p>
            <a:pPr lvl="0"/>
            <a:r>
              <a:rPr lang="en-ZA" dirty="0" smtClean="0"/>
              <a:t>Kinds of love</a:t>
            </a:r>
            <a:br>
              <a:rPr lang="en-ZA" dirty="0" smtClean="0"/>
            </a:br>
            <a:r>
              <a:rPr lang="en-ZA" dirty="0" smtClean="0"/>
              <a:t/>
            </a:r>
            <a:br>
              <a:rPr lang="en-ZA" dirty="0" smtClean="0"/>
            </a:br>
            <a:r>
              <a:rPr lang="en-ZA" dirty="0" smtClean="0"/>
              <a:t/>
            </a:r>
            <a:br>
              <a:rPr lang="en-ZA" dirty="0" smtClean="0"/>
            </a:br>
            <a:r>
              <a:rPr lang="en-ZA" dirty="0" smtClean="0"/>
              <a:t/>
            </a:r>
            <a:br>
              <a:rPr lang="en-ZA" dirty="0" smtClean="0"/>
            </a:br>
            <a:r>
              <a:rPr lang="en-ZA" dirty="0" smtClean="0"/>
              <a:t/>
            </a:r>
            <a:br>
              <a:rPr lang="en-ZA" dirty="0" smtClean="0"/>
            </a:br>
            <a:r>
              <a:rPr lang="en-ZA" dirty="0" smtClean="0"/>
              <a:t/>
            </a:r>
            <a:br>
              <a:rPr lang="en-ZA" dirty="0" smtClean="0"/>
            </a:br>
            <a:r>
              <a:rPr lang="en-ZA" dirty="0" smtClean="0"/>
              <a:t/>
            </a:r>
            <a:br>
              <a:rPr lang="en-ZA" dirty="0" smtClean="0"/>
            </a:br>
            <a:r>
              <a:rPr lang="en-ZA" dirty="0" smtClean="0"/>
              <a:t/>
            </a:r>
            <a:br>
              <a:rPr lang="en-ZA" dirty="0" smtClean="0"/>
            </a:br>
            <a:r>
              <a:rPr lang="en-ZA" dirty="0" smtClean="0"/>
              <a:t/>
            </a:r>
            <a:br>
              <a:rPr lang="en-ZA" dirty="0" smtClean="0"/>
            </a:br>
            <a:r>
              <a:rPr lang="en-ZA" dirty="0" smtClean="0"/>
              <a:t/>
            </a:r>
            <a:br>
              <a:rPr lang="en-ZA" dirty="0" smtClean="0"/>
            </a:br>
            <a:r>
              <a:rPr lang="en-ZA" dirty="0" smtClean="0"/>
              <a:t/>
            </a:r>
            <a:br>
              <a:rPr lang="en-ZA" dirty="0" smtClean="0"/>
            </a:br>
            <a:r>
              <a:rPr lang="en-ZA" dirty="0" smtClean="0"/>
              <a:t/>
            </a:r>
            <a:br>
              <a:rPr lang="en-ZA" dirty="0" smtClean="0"/>
            </a:br>
            <a:r>
              <a:rPr lang="en-ZA" dirty="0" smtClean="0"/>
              <a:t/>
            </a:r>
            <a:br>
              <a:rPr lang="en-ZA" dirty="0" smtClean="0"/>
            </a:br>
            <a:r>
              <a:rPr lang="en-ZA" dirty="0" smtClean="0"/>
              <a:t/>
            </a:r>
            <a:br>
              <a:rPr lang="en-ZA" dirty="0" smtClean="0"/>
            </a:br>
            <a:r>
              <a:rPr lang="en-ZA" dirty="0" smtClean="0"/>
              <a:t/>
            </a:r>
            <a:br>
              <a:rPr lang="en-ZA" dirty="0" smtClean="0"/>
            </a:br>
            <a:r>
              <a:rPr lang="en-ZA" dirty="0" smtClean="0"/>
              <a:t/>
            </a:r>
            <a:br>
              <a:rPr lang="en-ZA" dirty="0" smtClean="0"/>
            </a:br>
            <a:r>
              <a:rPr lang="en-ZA" dirty="0" smtClean="0"/>
              <a:t/>
            </a:r>
            <a:br>
              <a:rPr lang="en-ZA" dirty="0" smtClean="0"/>
            </a:br>
            <a:r>
              <a:rPr lang="en-ZA" dirty="0" smtClean="0"/>
              <a:t/>
            </a:r>
            <a:br>
              <a:rPr lang="en-ZA" dirty="0" smtClean="0"/>
            </a:br>
            <a:r>
              <a:rPr lang="en-ZA" dirty="0" smtClean="0"/>
              <a:t/>
            </a:r>
            <a:br>
              <a:rPr lang="en-ZA" dirty="0" smtClean="0"/>
            </a:br>
            <a:r>
              <a:rPr lang="en-ZA" dirty="0" smtClean="0"/>
              <a:t/>
            </a:r>
            <a:br>
              <a:rPr lang="en-ZA" dirty="0" smtClean="0"/>
            </a:br>
            <a:r>
              <a:rPr lang="en-ZA" dirty="0" smtClean="0">
                <a:solidFill>
                  <a:srgbClr val="FF0000"/>
                </a:solidFill>
              </a:rPr>
              <a:t>The diversity makes it difficult and challenging to define love especially out of emotional states</a:t>
            </a:r>
            <a:endParaRPr lang="en-ZA" sz="1800" dirty="0">
              <a:solidFill>
                <a:srgbClr val="FF0000"/>
              </a:solidFill>
            </a:endParaRPr>
          </a:p>
        </p:txBody>
      </p:sp>
      <p:graphicFrame>
        <p:nvGraphicFramePr>
          <p:cNvPr id="4" name="Content Placeholder 3"/>
          <p:cNvGraphicFramePr>
            <a:graphicFrameLocks noGrp="1"/>
          </p:cNvGraphicFramePr>
          <p:nvPr>
            <p:ph idx="1"/>
          </p:nvPr>
        </p:nvGraphicFramePr>
        <p:xfrm>
          <a:off x="502920" y="530352"/>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12 - My Heart Will Go On.mp3">
            <a:hlinkClick r:id="" action="ppaction://media"/>
          </p:cNvPr>
          <p:cNvPicPr>
            <a:picLocks noRot="1" noChangeAspect="1"/>
          </p:cNvPicPr>
          <p:nvPr>
            <a:audioFile r:link="rId1"/>
          </p:nvPr>
        </p:nvPicPr>
        <p:blipFill>
          <a:blip r:embed="rId7"/>
          <a:stretch>
            <a:fillRect/>
          </a:stretch>
        </p:blipFill>
        <p:spPr>
          <a:xfrm>
            <a:off x="4419600" y="3276600"/>
            <a:ext cx="304800" cy="304800"/>
          </a:xfrm>
          <a:prstGeom prst="rect">
            <a:avLst/>
          </a:prstGeom>
        </p:spPr>
      </p:pic>
    </p:spTree>
  </p:cSld>
  <p:clrMapOvr>
    <a:masterClrMapping/>
  </p:clrMapOvr>
  <p:transition spd="slow" advClick="0" advTm="20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80320"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20" y="0"/>
            <a:ext cx="8183880" cy="1051560"/>
          </a:xfrm>
        </p:spPr>
        <p:txBody>
          <a:bodyPr/>
          <a:lstStyle/>
          <a:p>
            <a:r>
              <a:rPr lang="en-ZA" dirty="0" smtClean="0"/>
              <a:t>Definitions </a:t>
            </a:r>
            <a:endParaRPr lang="en-ZA" dirty="0"/>
          </a:p>
        </p:txBody>
      </p:sp>
      <p:sp>
        <p:nvSpPr>
          <p:cNvPr id="3" name="Content Placeholder 2"/>
          <p:cNvSpPr>
            <a:spLocks noGrp="1"/>
          </p:cNvSpPr>
          <p:nvPr>
            <p:ph idx="1"/>
          </p:nvPr>
        </p:nvSpPr>
        <p:spPr/>
        <p:txBody>
          <a:bodyPr>
            <a:normAutofit fontScale="25000" lnSpcReduction="20000"/>
          </a:bodyPr>
          <a:lstStyle/>
          <a:p>
            <a:pPr algn="just">
              <a:lnSpc>
                <a:spcPct val="120000"/>
              </a:lnSpc>
              <a:buNone/>
            </a:pPr>
            <a:endParaRPr lang="en-ZA" dirty="0" smtClean="0"/>
          </a:p>
          <a:p>
            <a:pPr algn="just">
              <a:lnSpc>
                <a:spcPct val="120000"/>
              </a:lnSpc>
              <a:buNone/>
            </a:pPr>
            <a:endParaRPr lang="en-ZA" dirty="0" smtClean="0"/>
          </a:p>
          <a:p>
            <a:pPr algn="just">
              <a:lnSpc>
                <a:spcPct val="120000"/>
              </a:lnSpc>
              <a:buNone/>
            </a:pPr>
            <a:endParaRPr lang="en-ZA" dirty="0" smtClean="0"/>
          </a:p>
          <a:p>
            <a:pPr algn="just">
              <a:lnSpc>
                <a:spcPct val="120000"/>
              </a:lnSpc>
              <a:buNone/>
            </a:pPr>
            <a:endParaRPr lang="en-ZA" dirty="0" smtClean="0"/>
          </a:p>
          <a:p>
            <a:pPr algn="just">
              <a:lnSpc>
                <a:spcPct val="170000"/>
              </a:lnSpc>
              <a:buNone/>
            </a:pPr>
            <a:r>
              <a:rPr lang="en-ZA" sz="6400" dirty="0" smtClean="0"/>
              <a:t>Love may be understood as part of the survival instinct, a function to keep human beings together against menaces and to facilitate the continuation of the species.  An experience felt by a person for another person.  To care for another, to will the good of another</a:t>
            </a:r>
          </a:p>
          <a:p>
            <a:pPr algn="just">
              <a:lnSpc>
                <a:spcPct val="170000"/>
              </a:lnSpc>
              <a:buNone/>
            </a:pPr>
            <a:r>
              <a:rPr lang="en-ZA" sz="6400" dirty="0" smtClean="0"/>
              <a:t>to be delighted by the happiness of another</a:t>
            </a:r>
          </a:p>
          <a:p>
            <a:pPr>
              <a:lnSpc>
                <a:spcPct val="170000"/>
              </a:lnSpc>
              <a:buNone/>
            </a:pPr>
            <a:endParaRPr lang="en-ZA" sz="6400" dirty="0" smtClean="0"/>
          </a:p>
          <a:p>
            <a:pPr>
              <a:lnSpc>
                <a:spcPct val="170000"/>
              </a:lnSpc>
              <a:buNone/>
            </a:pPr>
            <a:r>
              <a:rPr lang="en-ZA" sz="6400" dirty="0" smtClean="0"/>
              <a:t>e. g:	a person can be said to love an object, principle, or goal if they value it greatly and are deeply committed to it. People can also "love" material objects, animals, or activities if they invest themselves in bonding or otherwise identifying with those things. If sexual passion is also involved, this condition is called </a:t>
            </a:r>
            <a:r>
              <a:rPr lang="en-ZA" sz="6400" dirty="0" smtClean="0">
                <a:hlinkClick r:id="rId3" action="ppaction://hlinkfile" tooltip="Paraphilia"/>
              </a:rPr>
              <a:t>paraphilia</a:t>
            </a:r>
            <a:endParaRPr lang="en-ZA" sz="6400" dirty="0" smtClean="0"/>
          </a:p>
          <a:p>
            <a:pPr>
              <a:lnSpc>
                <a:spcPct val="120000"/>
              </a:lnSpc>
              <a:buNone/>
            </a:pPr>
            <a:endParaRPr lang="en-ZA" dirty="0" smtClean="0"/>
          </a:p>
          <a:p>
            <a:pPr>
              <a:lnSpc>
                <a:spcPct val="120000"/>
              </a:lnSpc>
              <a:buNone/>
            </a:pPr>
            <a:endParaRPr lang="en-ZA" dirty="0" smtClean="0"/>
          </a:p>
          <a:p>
            <a:pPr>
              <a:lnSpc>
                <a:spcPct val="120000"/>
              </a:lnSpc>
              <a:buNone/>
            </a:pPr>
            <a:endParaRPr lang="en-ZA" dirty="0" smtClean="0"/>
          </a:p>
          <a:p>
            <a:pPr>
              <a:lnSpc>
                <a:spcPct val="120000"/>
              </a:lnSpc>
              <a:buNone/>
            </a:pPr>
            <a:endParaRPr lang="en-ZA" dirty="0" smtClean="0"/>
          </a:p>
          <a:p>
            <a:pPr>
              <a:lnSpc>
                <a:spcPct val="120000"/>
              </a:lnSpc>
              <a:buNone/>
            </a:pPr>
            <a:endParaRPr lang="en-ZA" dirty="0" smtClean="0"/>
          </a:p>
          <a:p>
            <a:pPr>
              <a:lnSpc>
                <a:spcPct val="120000"/>
              </a:lnSpc>
              <a:buNone/>
            </a:pPr>
            <a:endParaRPr lang="en-ZA" dirty="0" smtClean="0"/>
          </a:p>
          <a:p>
            <a:pPr>
              <a:lnSpc>
                <a:spcPct val="120000"/>
              </a:lnSpc>
              <a:buNone/>
            </a:pPr>
            <a:r>
              <a:rPr lang="en-ZA" sz="5600" dirty="0" smtClean="0">
                <a:latin typeface="Bradley Hand ITC" pitchFamily="66" charset="0"/>
              </a:rPr>
              <a:t>Mr S.H MKHOMBO</a:t>
            </a:r>
            <a:endParaRPr lang="en-ZA" sz="5600" dirty="0"/>
          </a:p>
        </p:txBody>
      </p:sp>
      <p:pic>
        <p:nvPicPr>
          <p:cNvPr id="4" name="12 - My Heart Will Go On.mp3">
            <a:hlinkClick r:id="" action="ppaction://media"/>
          </p:cNvPr>
          <p:cNvPicPr>
            <a:picLocks noRot="1" noChangeAspect="1"/>
          </p:cNvPicPr>
          <p:nvPr>
            <a:audioFile r:link="rId1"/>
          </p:nvPr>
        </p:nvPicPr>
        <p:blipFill>
          <a:blip r:embed="rId4"/>
          <a:stretch>
            <a:fillRect/>
          </a:stretch>
        </p:blipFill>
        <p:spPr>
          <a:xfrm>
            <a:off x="4419600" y="3276600"/>
            <a:ext cx="304800" cy="304800"/>
          </a:xfrm>
          <a:prstGeom prst="rect">
            <a:avLst/>
          </a:prstGeom>
        </p:spPr>
      </p:pic>
    </p:spTree>
  </p:cSld>
  <p:clrMapOvr>
    <a:masterClrMapping/>
  </p:clrMapOvr>
  <p:transition spd="slow" advClick="0" advTm="20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80320"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183880" cy="1051560"/>
          </a:xfrm>
        </p:spPr>
        <p:txBody>
          <a:bodyPr/>
          <a:lstStyle/>
          <a:p>
            <a:r>
              <a:rPr lang="en-ZA" dirty="0" smtClean="0"/>
              <a:t>Interpersonal love</a:t>
            </a:r>
            <a:endParaRPr lang="en-ZA" dirty="0"/>
          </a:p>
        </p:txBody>
      </p:sp>
      <p:sp>
        <p:nvSpPr>
          <p:cNvPr id="3" name="Content Placeholder 2"/>
          <p:cNvSpPr>
            <a:spLocks noGrp="1"/>
          </p:cNvSpPr>
          <p:nvPr>
            <p:ph idx="1"/>
          </p:nvPr>
        </p:nvSpPr>
        <p:spPr/>
        <p:txBody>
          <a:bodyPr>
            <a:normAutofit fontScale="77500" lnSpcReduction="20000"/>
          </a:bodyPr>
          <a:lstStyle/>
          <a:p>
            <a:pPr algn="just">
              <a:lnSpc>
                <a:spcPct val="200000"/>
              </a:lnSpc>
              <a:buNone/>
            </a:pPr>
            <a:endParaRPr lang="en-ZA" dirty="0" smtClean="0"/>
          </a:p>
          <a:p>
            <a:pPr algn="just">
              <a:lnSpc>
                <a:spcPct val="200000"/>
              </a:lnSpc>
              <a:buNone/>
            </a:pPr>
            <a:endParaRPr lang="en-ZA" dirty="0" smtClean="0"/>
          </a:p>
          <a:p>
            <a:pPr algn="just">
              <a:lnSpc>
                <a:spcPct val="200000"/>
              </a:lnSpc>
              <a:buNone/>
            </a:pPr>
            <a:r>
              <a:rPr lang="en-ZA" dirty="0" smtClean="0"/>
              <a:t>love between human beings; exist between family members, friends, and couples.</a:t>
            </a:r>
          </a:p>
          <a:p>
            <a:pPr algn="just">
              <a:lnSpc>
                <a:spcPct val="200000"/>
              </a:lnSpc>
              <a:buNone/>
            </a:pPr>
            <a:r>
              <a:rPr lang="en-ZA" dirty="0" smtClean="0"/>
              <a:t>More than liking for another</a:t>
            </a:r>
          </a:p>
          <a:p>
            <a:pPr>
              <a:buNone/>
            </a:pPr>
            <a:endParaRPr lang="en-ZA" dirty="0" smtClean="0"/>
          </a:p>
          <a:p>
            <a:pPr>
              <a:buNone/>
            </a:pPr>
            <a:endParaRPr lang="en-ZA" dirty="0" smtClean="0"/>
          </a:p>
          <a:p>
            <a:pPr>
              <a:buNone/>
            </a:pPr>
            <a:r>
              <a:rPr lang="en-ZA" dirty="0" smtClean="0">
                <a:latin typeface="Bradley Hand ITC" pitchFamily="66" charset="0"/>
              </a:rPr>
              <a:t>Mr S.H MKHOMBO</a:t>
            </a:r>
            <a:endParaRPr lang="en-ZA" dirty="0"/>
          </a:p>
        </p:txBody>
      </p:sp>
      <p:pic>
        <p:nvPicPr>
          <p:cNvPr id="4" name="Picture 3" descr="Heart_icon_red_hollow_svg.png"/>
          <p:cNvPicPr>
            <a:picLocks noChangeAspect="1"/>
          </p:cNvPicPr>
          <p:nvPr/>
        </p:nvPicPr>
        <p:blipFill>
          <a:blip r:embed="rId3"/>
          <a:stretch>
            <a:fillRect/>
          </a:stretch>
        </p:blipFill>
        <p:spPr>
          <a:xfrm>
            <a:off x="5029200" y="3124200"/>
            <a:ext cx="3807279" cy="3429000"/>
          </a:xfrm>
          <a:prstGeom prst="rect">
            <a:avLst/>
          </a:prstGeom>
        </p:spPr>
      </p:pic>
      <p:pic>
        <p:nvPicPr>
          <p:cNvPr id="5" name="12 - My Heart Will Go On.mp3">
            <a:hlinkClick r:id="" action="ppaction://media"/>
          </p:cNvPr>
          <p:cNvPicPr>
            <a:picLocks noRot="1" noChangeAspect="1"/>
          </p:cNvPicPr>
          <p:nvPr>
            <a:audioFile r:link="rId1"/>
          </p:nvPr>
        </p:nvPicPr>
        <p:blipFill>
          <a:blip r:embed="rId4"/>
          <a:stretch>
            <a:fillRect/>
          </a:stretch>
        </p:blipFill>
        <p:spPr>
          <a:xfrm>
            <a:off x="4419600" y="3276600"/>
            <a:ext cx="304800" cy="304800"/>
          </a:xfrm>
          <a:prstGeom prst="rect">
            <a:avLst/>
          </a:prstGeom>
        </p:spPr>
      </p:pic>
    </p:spTree>
  </p:cSld>
  <p:clrMapOvr>
    <a:masterClrMapping/>
  </p:clrMapOvr>
  <p:transition spd="slow" advClick="0" advTm="20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80320"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lstStyle/>
          <a:p>
            <a:r>
              <a:rPr lang="en-ZA" dirty="0" smtClean="0"/>
              <a:t>Different views of love </a:t>
            </a:r>
            <a:endParaRPr lang="en-ZA" dirty="0"/>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lstStyle/>
          <a:p>
            <a:pPr>
              <a:buNone/>
            </a:pPr>
            <a:r>
              <a:rPr lang="en-ZA" dirty="0" smtClean="0"/>
              <a:t>Love is a mammalian drive based on hunger and thirst. </a:t>
            </a:r>
          </a:p>
          <a:p>
            <a:pPr>
              <a:buNone/>
            </a:pPr>
            <a:r>
              <a:rPr lang="en-ZA" dirty="0" smtClean="0"/>
              <a:t>It has 3 experiences: lust; attraction and attachment </a:t>
            </a:r>
          </a:p>
          <a:p>
            <a:pPr>
              <a:buNone/>
            </a:pPr>
            <a:endParaRPr lang="en-ZA" dirty="0" smtClean="0"/>
          </a:p>
          <a:p>
            <a:pPr>
              <a:buNone/>
            </a:pPr>
            <a:endParaRPr lang="en-ZA" dirty="0" smtClean="0"/>
          </a:p>
          <a:p>
            <a:pPr>
              <a:buNone/>
            </a:pPr>
            <a:endParaRPr lang="en-ZA" dirty="0" smtClean="0"/>
          </a:p>
          <a:p>
            <a:pPr>
              <a:buNone/>
            </a:pPr>
            <a:endParaRPr lang="en-ZA" dirty="0" smtClean="0"/>
          </a:p>
          <a:p>
            <a:pPr>
              <a:buNone/>
            </a:pPr>
            <a:r>
              <a:rPr lang="en-ZA" dirty="0" smtClean="0">
                <a:latin typeface="Bradley Hand ITC" pitchFamily="66" charset="0"/>
              </a:rPr>
              <a:t>Mr S.H MKHOMBO</a:t>
            </a:r>
            <a:endParaRPr lang="en-ZA" dirty="0"/>
          </a:p>
        </p:txBody>
      </p:sp>
      <p:pic>
        <p:nvPicPr>
          <p:cNvPr id="4" name="12 - My Heart Will Go On.mp3">
            <a:hlinkClick r:id="" action="ppaction://media"/>
          </p:cNvPr>
          <p:cNvPicPr>
            <a:picLocks noRot="1" noChangeAspect="1"/>
          </p:cNvPicPr>
          <p:nvPr>
            <a:audioFile r:link="rId1"/>
          </p:nvPr>
        </p:nvPicPr>
        <p:blipFill>
          <a:blip r:embed="rId3"/>
          <a:stretch>
            <a:fillRect/>
          </a:stretch>
        </p:blipFill>
        <p:spPr>
          <a:xfrm>
            <a:off x="4419600" y="3276600"/>
            <a:ext cx="304800" cy="304800"/>
          </a:xfrm>
          <a:prstGeom prst="rect">
            <a:avLst/>
          </a:prstGeom>
        </p:spPr>
      </p:pic>
    </p:spTree>
  </p:cSld>
  <p:clrMapOvr>
    <a:masterClrMapping/>
  </p:clrMapOvr>
  <p:transition spd="slow" advClick="0" advTm="20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80320"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ZA" dirty="0" smtClean="0"/>
              <a:t>Clue </a:t>
            </a:r>
            <a:endParaRPr lang="en-ZA" dirty="0"/>
          </a:p>
        </p:txBody>
      </p:sp>
      <p:sp>
        <p:nvSpPr>
          <p:cNvPr id="3" name="Content Placeholder 2"/>
          <p:cNvSpPr>
            <a:spLocks noGrp="1"/>
          </p:cNvSpPr>
          <p:nvPr>
            <p:ph idx="1"/>
          </p:nvPr>
        </p:nvSpPr>
        <p:spPr/>
        <p:txBody>
          <a:bodyPr>
            <a:normAutofit fontScale="70000" lnSpcReduction="20000"/>
          </a:bodyPr>
          <a:lstStyle/>
          <a:p>
            <a:pPr algn="just">
              <a:lnSpc>
                <a:spcPct val="160000"/>
              </a:lnSpc>
              <a:buNone/>
            </a:pPr>
            <a:r>
              <a:rPr lang="en-ZA" dirty="0" smtClean="0"/>
              <a:t>Lust is the feeling of initial sexual desire, promotes mating  (last for few weeks or months-testosterone v/s oestrogen) </a:t>
            </a:r>
          </a:p>
          <a:p>
            <a:pPr algn="just">
              <a:lnSpc>
                <a:spcPct val="160000"/>
              </a:lnSpc>
              <a:buNone/>
            </a:pPr>
            <a:r>
              <a:rPr lang="en-ZA" dirty="0" smtClean="0"/>
              <a:t>Romantic attraction determines what partners mates find attractive and pursue, involves feelings of safety and security and closeness</a:t>
            </a:r>
          </a:p>
          <a:p>
            <a:pPr algn="just">
              <a:lnSpc>
                <a:spcPct val="160000"/>
              </a:lnSpc>
              <a:buNone/>
            </a:pPr>
            <a:r>
              <a:rPr lang="en-ZA" dirty="0" smtClean="0"/>
              <a:t>Secretion of certain hormones  stimulate the brain's </a:t>
            </a:r>
            <a:r>
              <a:rPr lang="en-ZA" dirty="0" smtClean="0">
                <a:hlinkClick r:id="rId3" action="ppaction://hlinkfile" tooltip="Pleasure center"/>
              </a:rPr>
              <a:t>pleasure centre</a:t>
            </a:r>
            <a:r>
              <a:rPr lang="en-ZA" dirty="0" smtClean="0"/>
              <a:t> and leading to side effects such as increased </a:t>
            </a:r>
            <a:r>
              <a:rPr lang="en-ZA" dirty="0" smtClean="0">
                <a:hlinkClick r:id="rId4" action="ppaction://hlinkfile" tooltip="Heart rate"/>
              </a:rPr>
              <a:t>heart rate</a:t>
            </a:r>
            <a:r>
              <a:rPr lang="en-ZA" dirty="0" smtClean="0"/>
              <a:t>, </a:t>
            </a:r>
            <a:r>
              <a:rPr lang="en-ZA" dirty="0" smtClean="0">
                <a:hlinkClick r:id="rId5" action="ppaction://hlinkfile" tooltip="Anorexia (symptom)"/>
              </a:rPr>
              <a:t>loss of appetite</a:t>
            </a:r>
            <a:r>
              <a:rPr lang="en-ZA" dirty="0" smtClean="0"/>
              <a:t> and sleep, and an intense feeling of excitement</a:t>
            </a:r>
          </a:p>
          <a:p>
            <a:pPr algn="just">
              <a:lnSpc>
                <a:spcPct val="160000"/>
              </a:lnSpc>
              <a:buNone/>
            </a:pPr>
            <a:endParaRPr lang="en-ZA" dirty="0" smtClean="0"/>
          </a:p>
          <a:p>
            <a:pPr algn="just">
              <a:lnSpc>
                <a:spcPct val="160000"/>
              </a:lnSpc>
              <a:buNone/>
            </a:pPr>
            <a:endParaRPr lang="en-ZA" dirty="0" smtClean="0"/>
          </a:p>
          <a:p>
            <a:pPr algn="just">
              <a:lnSpc>
                <a:spcPct val="160000"/>
              </a:lnSpc>
              <a:buNone/>
            </a:pPr>
            <a:r>
              <a:rPr lang="en-ZA" dirty="0" smtClean="0">
                <a:latin typeface="Bradley Hand ITC" pitchFamily="66" charset="0"/>
              </a:rPr>
              <a:t>Mr S.H MKHOMBO</a:t>
            </a:r>
            <a:endParaRPr lang="en-ZA" dirty="0" smtClean="0"/>
          </a:p>
          <a:p>
            <a:pPr>
              <a:buNone/>
            </a:pPr>
            <a:endParaRPr lang="en-ZA" dirty="0" smtClean="0"/>
          </a:p>
        </p:txBody>
      </p:sp>
      <p:pic>
        <p:nvPicPr>
          <p:cNvPr id="4" name="12 - My Heart Will Go On.mp3">
            <a:hlinkClick r:id="" action="ppaction://media"/>
          </p:cNvPr>
          <p:cNvPicPr>
            <a:picLocks noRot="1" noChangeAspect="1"/>
          </p:cNvPicPr>
          <p:nvPr>
            <a:audioFile r:link="rId1"/>
          </p:nvPr>
        </p:nvPicPr>
        <p:blipFill>
          <a:blip r:embed="rId6"/>
          <a:stretch>
            <a:fillRect/>
          </a:stretch>
        </p:blipFill>
        <p:spPr>
          <a:xfrm>
            <a:off x="4419600" y="3276600"/>
            <a:ext cx="304800" cy="304800"/>
          </a:xfrm>
          <a:prstGeom prst="rect">
            <a:avLst/>
          </a:prstGeom>
        </p:spPr>
      </p:pic>
    </p:spTree>
  </p:cSld>
  <p:clrMapOvr>
    <a:masterClrMapping/>
  </p:clrMapOvr>
  <p:transition spd="slow" advClick="0" advTm="20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80320"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ZA" dirty="0" smtClean="0"/>
              <a:t>Clue </a:t>
            </a:r>
            <a:endParaRPr lang="en-ZA" dirty="0"/>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77500" lnSpcReduction="20000"/>
          </a:bodyPr>
          <a:lstStyle/>
          <a:p>
            <a:pPr algn="just">
              <a:lnSpc>
                <a:spcPct val="150000"/>
              </a:lnSpc>
              <a:buNone/>
            </a:pPr>
            <a:r>
              <a:rPr lang="en-ZA" dirty="0" smtClean="0"/>
              <a:t>lust and attraction stages are both considered temporary</a:t>
            </a:r>
          </a:p>
          <a:p>
            <a:pPr algn="just">
              <a:lnSpc>
                <a:spcPct val="150000"/>
              </a:lnSpc>
              <a:buNone/>
            </a:pPr>
            <a:r>
              <a:rPr lang="en-ZA" dirty="0" smtClean="0">
                <a:hlinkClick r:id="rId3" action="ppaction://hlinkfile" tooltip="Attachment theory"/>
              </a:rPr>
              <a:t>Attachment</a:t>
            </a:r>
            <a:r>
              <a:rPr lang="en-ZA" dirty="0" smtClean="0"/>
              <a:t> is the </a:t>
            </a:r>
            <a:r>
              <a:rPr lang="en-ZA" dirty="0" smtClean="0">
                <a:hlinkClick r:id="rId4" action="ppaction://hlinkfile" tooltip="Human bonding"/>
              </a:rPr>
              <a:t>bonding</a:t>
            </a:r>
            <a:r>
              <a:rPr lang="en-ZA" dirty="0" smtClean="0"/>
              <a:t> that promotes relationships lasting for many years and even decades</a:t>
            </a:r>
          </a:p>
          <a:p>
            <a:pPr algn="just">
              <a:lnSpc>
                <a:spcPct val="150000"/>
              </a:lnSpc>
              <a:buNone/>
            </a:pPr>
            <a:r>
              <a:rPr lang="en-ZA" dirty="0" smtClean="0"/>
              <a:t>based on commitments such as </a:t>
            </a:r>
            <a:r>
              <a:rPr lang="en-ZA" dirty="0" smtClean="0">
                <a:hlinkClick r:id="rId5" action="ppaction://hlinkfile" tooltip="Marriage"/>
              </a:rPr>
              <a:t>marriage</a:t>
            </a:r>
            <a:r>
              <a:rPr lang="en-ZA" dirty="0" smtClean="0"/>
              <a:t> and </a:t>
            </a:r>
            <a:r>
              <a:rPr lang="en-ZA" dirty="0" smtClean="0">
                <a:hlinkClick r:id="rId6" action="ppaction://hlinkfile" tooltip="Children"/>
              </a:rPr>
              <a:t>children</a:t>
            </a:r>
            <a:r>
              <a:rPr lang="en-ZA" dirty="0" smtClean="0"/>
              <a:t>, or on mutual friendship based on things like shared interests</a:t>
            </a:r>
          </a:p>
          <a:p>
            <a:pPr algn="just">
              <a:lnSpc>
                <a:spcPct val="150000"/>
              </a:lnSpc>
              <a:buNone/>
            </a:pPr>
            <a:endParaRPr lang="en-ZA" dirty="0" smtClean="0"/>
          </a:p>
          <a:p>
            <a:pPr algn="just">
              <a:lnSpc>
                <a:spcPct val="150000"/>
              </a:lnSpc>
              <a:buNone/>
            </a:pPr>
            <a:endParaRPr lang="en-ZA" dirty="0" smtClean="0"/>
          </a:p>
          <a:p>
            <a:pPr algn="just">
              <a:lnSpc>
                <a:spcPct val="150000"/>
              </a:lnSpc>
              <a:buNone/>
            </a:pPr>
            <a:endParaRPr lang="en-ZA" dirty="0" smtClean="0"/>
          </a:p>
          <a:p>
            <a:pPr algn="just">
              <a:lnSpc>
                <a:spcPct val="150000"/>
              </a:lnSpc>
              <a:buNone/>
            </a:pPr>
            <a:r>
              <a:rPr lang="en-ZA" dirty="0" smtClean="0">
                <a:latin typeface="Bradley Hand ITC" pitchFamily="66" charset="0"/>
              </a:rPr>
              <a:t>Mr S.H MKHOMBO</a:t>
            </a:r>
            <a:endParaRPr lang="en-ZA" dirty="0" smtClean="0"/>
          </a:p>
          <a:p>
            <a:pPr>
              <a:buNone/>
            </a:pPr>
            <a:endParaRPr lang="en-ZA" dirty="0"/>
          </a:p>
        </p:txBody>
      </p:sp>
      <p:pic>
        <p:nvPicPr>
          <p:cNvPr id="4" name="12 - My Heart Will Go On.mp3">
            <a:hlinkClick r:id="" action="ppaction://media"/>
          </p:cNvPr>
          <p:cNvPicPr>
            <a:picLocks noRot="1" noChangeAspect="1"/>
          </p:cNvPicPr>
          <p:nvPr>
            <a:audioFile r:link="rId1"/>
          </p:nvPr>
        </p:nvPicPr>
        <p:blipFill>
          <a:blip r:embed="rId7"/>
          <a:stretch>
            <a:fillRect/>
          </a:stretch>
        </p:blipFill>
        <p:spPr>
          <a:xfrm>
            <a:off x="4419600" y="3276600"/>
            <a:ext cx="304800" cy="304800"/>
          </a:xfrm>
          <a:prstGeom prst="rect">
            <a:avLst/>
          </a:prstGeom>
        </p:spPr>
      </p:pic>
    </p:spTree>
  </p:cSld>
  <p:clrMapOvr>
    <a:masterClrMapping/>
  </p:clrMapOvr>
  <p:transition spd="slow" advClick="0" advTm="20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80320"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166</TotalTime>
  <Words>360</Words>
  <Application>Microsoft Office PowerPoint</Application>
  <PresentationFormat>On-screen Show (4:3)</PresentationFormat>
  <Paragraphs>104</Paragraphs>
  <Slides>10</Slides>
  <Notes>0</Notes>
  <HiddenSlides>0</HiddenSlides>
  <MMClips>14</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Aspect</vt:lpstr>
      <vt:lpstr>Apex</vt:lpstr>
      <vt:lpstr>Love and affection </vt:lpstr>
      <vt:lpstr>Slide 2</vt:lpstr>
      <vt:lpstr>Emotion. Affection.  personal attachment </vt:lpstr>
      <vt:lpstr>Kinds of love                    The diversity makes it difficult and challenging to define love especially out of emotional states</vt:lpstr>
      <vt:lpstr>Definitions </vt:lpstr>
      <vt:lpstr>Interpersonal love</vt:lpstr>
      <vt:lpstr>Different views of love </vt:lpstr>
      <vt:lpstr>Clue </vt:lpstr>
      <vt:lpstr>Clue </vt:lpstr>
      <vt:lpstr>Psychological view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herrington</dc:creator>
  <cp:lastModifiedBy>herrington</cp:lastModifiedBy>
  <cp:revision>44</cp:revision>
  <dcterms:created xsi:type="dcterms:W3CDTF">2006-08-16T00:00:00Z</dcterms:created>
  <dcterms:modified xsi:type="dcterms:W3CDTF">2012-09-07T11:47:19Z</dcterms:modified>
</cp:coreProperties>
</file>